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68" r:id="rId2"/>
    <p:sldId id="282" r:id="rId3"/>
    <p:sldId id="273" r:id="rId4"/>
    <p:sldId id="283" r:id="rId5"/>
    <p:sldId id="277" r:id="rId6"/>
    <p:sldId id="278" r:id="rId7"/>
    <p:sldId id="279" r:id="rId8"/>
    <p:sldId id="281" r:id="rId9"/>
    <p:sldId id="280" r:id="rId10"/>
    <p:sldId id="284" r:id="rId11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41"/>
    <a:srgbClr val="DA4E43"/>
    <a:srgbClr val="247E99"/>
    <a:srgbClr val="87BB51"/>
    <a:srgbClr val="F99F3C"/>
    <a:srgbClr val="FFCC00"/>
    <a:srgbClr val="5EAFA6"/>
    <a:srgbClr val="177152"/>
    <a:srgbClr val="DF763E"/>
    <a:srgbClr val="0B8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0249" autoAdjust="0"/>
  </p:normalViewPr>
  <p:slideViewPr>
    <p:cSldViewPr>
      <p:cViewPr varScale="1">
        <p:scale>
          <a:sx n="58" d="100"/>
          <a:sy n="58" d="100"/>
        </p:scale>
        <p:origin x="-157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EA9C2-8285-4F8C-9CD1-5C6959F49521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9B7C76E-45A9-47F4-80A8-4A4293C2AC4E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800" dirty="0"/>
            <a:t>Школьники средней ступени </a:t>
          </a:r>
          <a:endParaRPr lang="uk-UA" sz="2800" dirty="0"/>
        </a:p>
      </dgm:t>
    </dgm:pt>
    <dgm:pt modelId="{12109A54-C5EC-4ACD-A0DA-FF137ADA82EE}" type="parTrans" cxnId="{239E7DFC-5C0C-4FEF-AFC5-549234C0E8EA}">
      <dgm:prSet/>
      <dgm:spPr/>
      <dgm:t>
        <a:bodyPr/>
        <a:lstStyle/>
        <a:p>
          <a:endParaRPr lang="uk-UA"/>
        </a:p>
      </dgm:t>
    </dgm:pt>
    <dgm:pt modelId="{AAD75EEC-9331-47B0-BAA2-A59EFEDB26E0}" type="sibTrans" cxnId="{239E7DFC-5C0C-4FEF-AFC5-549234C0E8EA}">
      <dgm:prSet/>
      <dgm:spPr/>
      <dgm:t>
        <a:bodyPr/>
        <a:lstStyle/>
        <a:p>
          <a:endParaRPr lang="uk-UA"/>
        </a:p>
      </dgm:t>
    </dgm:pt>
    <dgm:pt modelId="{A880E793-8FA8-4A74-8888-6453C7C8268C}">
      <dgm:prSet phldrT="[Текст]" custT="1"/>
      <dgm:spPr>
        <a:noFill/>
        <a:ln>
          <a:solidFill>
            <a:srgbClr val="87BB51">
              <a:alpha val="90000"/>
            </a:srgbClr>
          </a:solidFill>
        </a:ln>
      </dgm:spPr>
      <dgm:t>
        <a:bodyPr/>
        <a:lstStyle/>
        <a:p>
          <a:r>
            <a:rPr lang="ru-RU" sz="1800" dirty="0"/>
            <a:t>формирование у обучающихся базовой профессиональной направленности</a:t>
          </a:r>
          <a:endParaRPr lang="uk-UA" sz="1800" dirty="0"/>
        </a:p>
      </dgm:t>
    </dgm:pt>
    <dgm:pt modelId="{092CCD05-74EE-4FE2-8B90-BDFEDCADC1F3}" type="parTrans" cxnId="{507DB977-B5D9-4C7E-AAA6-931CBF0D705A}">
      <dgm:prSet/>
      <dgm:spPr/>
      <dgm:t>
        <a:bodyPr/>
        <a:lstStyle/>
        <a:p>
          <a:endParaRPr lang="uk-UA"/>
        </a:p>
      </dgm:t>
    </dgm:pt>
    <dgm:pt modelId="{1CE98D4B-65BD-466A-808E-13D057CAB9AA}" type="sibTrans" cxnId="{507DB977-B5D9-4C7E-AAA6-931CBF0D705A}">
      <dgm:prSet/>
      <dgm:spPr/>
      <dgm:t>
        <a:bodyPr/>
        <a:lstStyle/>
        <a:p>
          <a:endParaRPr lang="uk-UA"/>
        </a:p>
      </dgm:t>
    </dgm:pt>
    <dgm:pt modelId="{93393513-5B24-4DFB-A2BC-637188B7CC7C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2800" dirty="0"/>
            <a:t>Школьники старшей ступени</a:t>
          </a:r>
          <a:endParaRPr lang="uk-UA" sz="2800" dirty="0"/>
        </a:p>
      </dgm:t>
    </dgm:pt>
    <dgm:pt modelId="{FCE609D8-86F1-473C-98C2-8F817D3812DF}" type="parTrans" cxnId="{68082742-B639-4EDE-B2C4-41AA0FA46A66}">
      <dgm:prSet/>
      <dgm:spPr/>
      <dgm:t>
        <a:bodyPr/>
        <a:lstStyle/>
        <a:p>
          <a:endParaRPr lang="uk-UA"/>
        </a:p>
      </dgm:t>
    </dgm:pt>
    <dgm:pt modelId="{3B9676E6-2737-462C-8201-5865828FD9AD}" type="sibTrans" cxnId="{68082742-B639-4EDE-B2C4-41AA0FA46A66}">
      <dgm:prSet/>
      <dgm:spPr/>
      <dgm:t>
        <a:bodyPr/>
        <a:lstStyle/>
        <a:p>
          <a:endParaRPr lang="uk-UA"/>
        </a:p>
      </dgm:t>
    </dgm:pt>
    <dgm:pt modelId="{7C2EB25F-E245-44B4-94B7-9F10B5CDA728}">
      <dgm:prSet phldrT="[Текст]" custT="1"/>
      <dgm:spPr>
        <a:noFill/>
        <a:ln>
          <a:solidFill>
            <a:srgbClr val="247E99">
              <a:alpha val="90000"/>
            </a:srgbClr>
          </a:solidFill>
        </a:ln>
      </dgm:spPr>
      <dgm:t>
        <a:bodyPr/>
        <a:lstStyle/>
        <a:p>
          <a:r>
            <a:rPr lang="ru-RU" sz="1800" dirty="0"/>
            <a:t>профессиональная деятельность на базе углубленного изучения учебных предметов</a:t>
          </a:r>
          <a:endParaRPr lang="uk-UA" sz="1800" dirty="0"/>
        </a:p>
      </dgm:t>
    </dgm:pt>
    <dgm:pt modelId="{45BDF42A-7B65-4707-9DA2-63B2AA285A32}" type="parTrans" cxnId="{F2E60A5A-4D7D-458D-8AD6-62A2917FFDB9}">
      <dgm:prSet/>
      <dgm:spPr/>
      <dgm:t>
        <a:bodyPr/>
        <a:lstStyle/>
        <a:p>
          <a:endParaRPr lang="uk-UA"/>
        </a:p>
      </dgm:t>
    </dgm:pt>
    <dgm:pt modelId="{3AA38E96-36B0-44B1-A5F9-C0DC33FEFC88}" type="sibTrans" cxnId="{F2E60A5A-4D7D-458D-8AD6-62A2917FFDB9}">
      <dgm:prSet/>
      <dgm:spPr/>
      <dgm:t>
        <a:bodyPr/>
        <a:lstStyle/>
        <a:p>
          <a:endParaRPr lang="uk-UA"/>
        </a:p>
      </dgm:t>
    </dgm:pt>
    <dgm:pt modelId="{7F8188FD-55B4-44AD-BC09-2F43FF208B5D}">
      <dgm:prSet custT="1"/>
      <dgm:spPr>
        <a:noFill/>
        <a:ln>
          <a:solidFill>
            <a:srgbClr val="87BB51">
              <a:alpha val="90000"/>
            </a:srgbClr>
          </a:solidFill>
        </a:ln>
      </dgm:spPr>
      <dgm:t>
        <a:bodyPr/>
        <a:lstStyle/>
        <a:p>
          <a:r>
            <a:rPr lang="ru-RU" sz="1800" dirty="0"/>
            <a:t>осознание своих интересов, способностей</a:t>
          </a:r>
          <a:endParaRPr lang="uk-UA" sz="1800" dirty="0"/>
        </a:p>
      </dgm:t>
    </dgm:pt>
    <dgm:pt modelId="{AFB2F185-7C8C-4667-9C84-78CD4AA8897D}" type="parTrans" cxnId="{5884D3EB-E1CA-40AF-A37C-44C4207E8688}">
      <dgm:prSet/>
      <dgm:spPr/>
      <dgm:t>
        <a:bodyPr/>
        <a:lstStyle/>
        <a:p>
          <a:endParaRPr lang="uk-UA"/>
        </a:p>
      </dgm:t>
    </dgm:pt>
    <dgm:pt modelId="{0F972F72-3CB3-42F5-A5AD-E2314CA572EC}" type="sibTrans" cxnId="{5884D3EB-E1CA-40AF-A37C-44C4207E8688}">
      <dgm:prSet/>
      <dgm:spPr/>
      <dgm:t>
        <a:bodyPr/>
        <a:lstStyle/>
        <a:p>
          <a:endParaRPr lang="uk-UA"/>
        </a:p>
      </dgm:t>
    </dgm:pt>
    <dgm:pt modelId="{3FC6FB3E-85D8-410C-9868-6B7E06DF5DF3}">
      <dgm:prSet custT="1"/>
      <dgm:spPr>
        <a:noFill/>
        <a:ln>
          <a:solidFill>
            <a:srgbClr val="247E99">
              <a:alpha val="90000"/>
            </a:srgbClr>
          </a:solidFill>
        </a:ln>
      </dgm:spPr>
      <dgm:t>
        <a:bodyPr/>
        <a:lstStyle/>
        <a:p>
          <a:r>
            <a:rPr lang="ru-RU" sz="1800" dirty="0"/>
            <a:t>формирование профессионально важных качеств</a:t>
          </a:r>
          <a:endParaRPr lang="uk-UA" sz="1800" dirty="0"/>
        </a:p>
      </dgm:t>
    </dgm:pt>
    <dgm:pt modelId="{4CE2A0FA-B7CD-48A6-9CBB-31D3C7127198}" type="parTrans" cxnId="{156A6B43-0D6F-45C2-999A-E8D3FF916FD2}">
      <dgm:prSet/>
      <dgm:spPr/>
      <dgm:t>
        <a:bodyPr/>
        <a:lstStyle/>
        <a:p>
          <a:endParaRPr lang="uk-UA"/>
        </a:p>
      </dgm:t>
    </dgm:pt>
    <dgm:pt modelId="{138BF61F-5604-4FBF-AF8D-221080F8C836}" type="sibTrans" cxnId="{156A6B43-0D6F-45C2-999A-E8D3FF916FD2}">
      <dgm:prSet/>
      <dgm:spPr/>
      <dgm:t>
        <a:bodyPr/>
        <a:lstStyle/>
        <a:p>
          <a:endParaRPr lang="uk-UA"/>
        </a:p>
      </dgm:t>
    </dgm:pt>
    <dgm:pt modelId="{A840A234-5929-4839-B460-1633B93E6354}">
      <dgm:prSet phldrT="[Текст]" custT="1"/>
      <dgm:spPr>
        <a:noFill/>
        <a:ln>
          <a:solidFill>
            <a:srgbClr val="EA5141">
              <a:alpha val="90000"/>
            </a:srgbClr>
          </a:solidFill>
        </a:ln>
      </dgm:spPr>
      <dgm:t>
        <a:bodyPr/>
        <a:lstStyle/>
        <a:p>
          <a:r>
            <a:rPr lang="ru-RU" sz="1800" dirty="0"/>
            <a:t>развитие профессионализма и повышение квалификации</a:t>
          </a:r>
          <a:endParaRPr lang="uk-UA" sz="1800" dirty="0"/>
        </a:p>
      </dgm:t>
    </dgm:pt>
    <dgm:pt modelId="{E990D2FB-1952-4D3D-A1BE-B0F8F2C7DAF9}" type="sibTrans" cxnId="{C14D06F7-AB44-412F-B827-26EDFE9436FC}">
      <dgm:prSet/>
      <dgm:spPr/>
      <dgm:t>
        <a:bodyPr/>
        <a:lstStyle/>
        <a:p>
          <a:endParaRPr lang="uk-UA"/>
        </a:p>
      </dgm:t>
    </dgm:pt>
    <dgm:pt modelId="{7E01DD04-01BA-41AD-BA96-60052CE55602}" type="parTrans" cxnId="{C14D06F7-AB44-412F-B827-26EDFE9436FC}">
      <dgm:prSet/>
      <dgm:spPr/>
      <dgm:t>
        <a:bodyPr/>
        <a:lstStyle/>
        <a:p>
          <a:endParaRPr lang="uk-UA"/>
        </a:p>
      </dgm:t>
    </dgm:pt>
    <dgm:pt modelId="{6B1B2359-4A28-43E0-8BD5-0CE0B74BAB23}">
      <dgm:prSet phldrT="[Текст]" custT="1"/>
      <dgm:spPr>
        <a:noFill/>
        <a:ln>
          <a:solidFill>
            <a:srgbClr val="EA5141">
              <a:alpha val="90000"/>
            </a:srgbClr>
          </a:solidFill>
        </a:ln>
      </dgm:spPr>
      <dgm:t>
        <a:bodyPr/>
        <a:lstStyle/>
        <a:p>
          <a:r>
            <a:rPr lang="ru-RU" sz="1800" dirty="0" smtClean="0"/>
            <a:t>формирование </a:t>
          </a:r>
          <a:r>
            <a:rPr lang="ru-RU" sz="1800" dirty="0"/>
            <a:t>опыта жизнедеятельности в коллективе</a:t>
          </a:r>
          <a:endParaRPr lang="uk-UA" sz="1800" dirty="0"/>
        </a:p>
      </dgm:t>
    </dgm:pt>
    <dgm:pt modelId="{D4BDD8CB-FB6C-4D8E-8EB7-379A8D1ED8C0}" type="sibTrans" cxnId="{A8DD4426-64E0-407F-9BA2-2C25BEEEE6E6}">
      <dgm:prSet/>
      <dgm:spPr/>
      <dgm:t>
        <a:bodyPr/>
        <a:lstStyle/>
        <a:p>
          <a:endParaRPr lang="uk-UA"/>
        </a:p>
      </dgm:t>
    </dgm:pt>
    <dgm:pt modelId="{16090BE0-7C4C-4087-9794-5E2C9B21BC2C}" type="parTrans" cxnId="{A8DD4426-64E0-407F-9BA2-2C25BEEEE6E6}">
      <dgm:prSet/>
      <dgm:spPr/>
      <dgm:t>
        <a:bodyPr/>
        <a:lstStyle/>
        <a:p>
          <a:endParaRPr lang="uk-UA"/>
        </a:p>
      </dgm:t>
    </dgm:pt>
    <dgm:pt modelId="{45EB7894-C177-438D-A8D4-C284B9125D31}">
      <dgm:prSet phldrT="[Текст]" custT="1"/>
      <dgm:spPr>
        <a:solidFill>
          <a:srgbClr val="DA4E43"/>
        </a:solidFill>
      </dgm:spPr>
      <dgm:t>
        <a:bodyPr/>
        <a:lstStyle/>
        <a:p>
          <a:r>
            <a:rPr lang="ru-RU" sz="2800" dirty="0"/>
            <a:t>Студенты</a:t>
          </a:r>
          <a:endParaRPr lang="uk-UA" sz="2800" dirty="0"/>
        </a:p>
      </dgm:t>
    </dgm:pt>
    <dgm:pt modelId="{C578410D-36AA-4860-B6E2-FE3CE13C32CF}" type="sibTrans" cxnId="{0D67188A-3D6D-4F4A-A03D-21104D76D17C}">
      <dgm:prSet/>
      <dgm:spPr/>
      <dgm:t>
        <a:bodyPr/>
        <a:lstStyle/>
        <a:p>
          <a:endParaRPr lang="uk-UA"/>
        </a:p>
      </dgm:t>
    </dgm:pt>
    <dgm:pt modelId="{2C27D3C7-C21E-471F-9F50-1D937B06F6E9}" type="parTrans" cxnId="{0D67188A-3D6D-4F4A-A03D-21104D76D17C}">
      <dgm:prSet/>
      <dgm:spPr/>
      <dgm:t>
        <a:bodyPr/>
        <a:lstStyle/>
        <a:p>
          <a:endParaRPr lang="uk-UA"/>
        </a:p>
      </dgm:t>
    </dgm:pt>
    <dgm:pt modelId="{8025139B-2F2E-4233-9C00-D6133117FC82}" type="pres">
      <dgm:prSet presAssocID="{829EA9C2-8285-4F8C-9CD1-5C6959F49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7C488-9638-4F7F-A2D5-060CA42465A8}" type="pres">
      <dgm:prSet presAssocID="{29B7C76E-45A9-47F4-80A8-4A4293C2AC4E}" presName="linNode" presStyleCnt="0"/>
      <dgm:spPr/>
      <dgm:t>
        <a:bodyPr/>
        <a:lstStyle/>
        <a:p>
          <a:endParaRPr lang="ru-RU"/>
        </a:p>
      </dgm:t>
    </dgm:pt>
    <dgm:pt modelId="{576E0F11-08D1-4F8B-B9C5-2555CD499032}" type="pres">
      <dgm:prSet presAssocID="{29B7C76E-45A9-47F4-80A8-4A4293C2AC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7D84C-A95E-401B-B1D3-6EE67403208A}" type="pres">
      <dgm:prSet presAssocID="{29B7C76E-45A9-47F4-80A8-4A4293C2AC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4D12D-ACF6-45D9-82EE-F9368BD49965}" type="pres">
      <dgm:prSet presAssocID="{AAD75EEC-9331-47B0-BAA2-A59EFEDB26E0}" presName="sp" presStyleCnt="0"/>
      <dgm:spPr/>
      <dgm:t>
        <a:bodyPr/>
        <a:lstStyle/>
        <a:p>
          <a:endParaRPr lang="ru-RU"/>
        </a:p>
      </dgm:t>
    </dgm:pt>
    <dgm:pt modelId="{19042BFD-3317-4D78-B21F-CE05DBE3BF56}" type="pres">
      <dgm:prSet presAssocID="{93393513-5B24-4DFB-A2BC-637188B7CC7C}" presName="linNode" presStyleCnt="0"/>
      <dgm:spPr/>
      <dgm:t>
        <a:bodyPr/>
        <a:lstStyle/>
        <a:p>
          <a:endParaRPr lang="ru-RU"/>
        </a:p>
      </dgm:t>
    </dgm:pt>
    <dgm:pt modelId="{35A7623F-A07F-403A-BC69-731AA2C9981C}" type="pres">
      <dgm:prSet presAssocID="{93393513-5B24-4DFB-A2BC-637188B7CC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43582-D2FC-4EE8-9E03-73BDDD32AEB3}" type="pres">
      <dgm:prSet presAssocID="{93393513-5B24-4DFB-A2BC-637188B7CC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3F8BD-B241-43CE-BE1B-CF0749630484}" type="pres">
      <dgm:prSet presAssocID="{3B9676E6-2737-462C-8201-5865828FD9AD}" presName="sp" presStyleCnt="0"/>
      <dgm:spPr/>
      <dgm:t>
        <a:bodyPr/>
        <a:lstStyle/>
        <a:p>
          <a:endParaRPr lang="ru-RU"/>
        </a:p>
      </dgm:t>
    </dgm:pt>
    <dgm:pt modelId="{17536A45-E4A6-404E-8971-C9DDEC674B8F}" type="pres">
      <dgm:prSet presAssocID="{45EB7894-C177-438D-A8D4-C284B9125D31}" presName="linNode" presStyleCnt="0"/>
      <dgm:spPr/>
      <dgm:t>
        <a:bodyPr/>
        <a:lstStyle/>
        <a:p>
          <a:endParaRPr lang="ru-RU"/>
        </a:p>
      </dgm:t>
    </dgm:pt>
    <dgm:pt modelId="{5FDACED4-4328-4DB6-9AE6-D7EF74F8343B}" type="pres">
      <dgm:prSet presAssocID="{45EB7894-C177-438D-A8D4-C284B9125D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D90D9-4FA7-4D07-8314-2121D32D11C0}" type="pres">
      <dgm:prSet presAssocID="{45EB7894-C177-438D-A8D4-C284B9125D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60A5A-4D7D-458D-8AD6-62A2917FFDB9}" srcId="{93393513-5B24-4DFB-A2BC-637188B7CC7C}" destId="{7C2EB25F-E245-44B4-94B7-9F10B5CDA728}" srcOrd="0" destOrd="0" parTransId="{45BDF42A-7B65-4707-9DA2-63B2AA285A32}" sibTransId="{3AA38E96-36B0-44B1-A5F9-C0DC33FEFC88}"/>
    <dgm:cxn modelId="{A8DD4426-64E0-407F-9BA2-2C25BEEEE6E6}" srcId="{45EB7894-C177-438D-A8D4-C284B9125D31}" destId="{6B1B2359-4A28-43E0-8BD5-0CE0B74BAB23}" srcOrd="0" destOrd="0" parTransId="{16090BE0-7C4C-4087-9794-5E2C9B21BC2C}" sibTransId="{D4BDD8CB-FB6C-4D8E-8EB7-379A8D1ED8C0}"/>
    <dgm:cxn modelId="{68082742-B639-4EDE-B2C4-41AA0FA46A66}" srcId="{829EA9C2-8285-4F8C-9CD1-5C6959F49521}" destId="{93393513-5B24-4DFB-A2BC-637188B7CC7C}" srcOrd="1" destOrd="0" parTransId="{FCE609D8-86F1-473C-98C2-8F817D3812DF}" sibTransId="{3B9676E6-2737-462C-8201-5865828FD9AD}"/>
    <dgm:cxn modelId="{9BCB2578-969F-4AF0-B8FB-C06531C553F7}" type="presOf" srcId="{7C2EB25F-E245-44B4-94B7-9F10B5CDA728}" destId="{12243582-D2FC-4EE8-9E03-73BDDD32AEB3}" srcOrd="0" destOrd="0" presId="urn:microsoft.com/office/officeart/2005/8/layout/vList5"/>
    <dgm:cxn modelId="{820CFED8-EE7A-4FA2-B681-604A19D441A4}" type="presOf" srcId="{A840A234-5929-4839-B460-1633B93E6354}" destId="{B0ED90D9-4FA7-4D07-8314-2121D32D11C0}" srcOrd="0" destOrd="1" presId="urn:microsoft.com/office/officeart/2005/8/layout/vList5"/>
    <dgm:cxn modelId="{F731D594-48CA-4FC0-ACEF-544186A6599F}" type="presOf" srcId="{6B1B2359-4A28-43E0-8BD5-0CE0B74BAB23}" destId="{B0ED90D9-4FA7-4D07-8314-2121D32D11C0}" srcOrd="0" destOrd="0" presId="urn:microsoft.com/office/officeart/2005/8/layout/vList5"/>
    <dgm:cxn modelId="{8D41BA02-0983-41B8-8E29-E95778D67CB3}" type="presOf" srcId="{3FC6FB3E-85D8-410C-9868-6B7E06DF5DF3}" destId="{12243582-D2FC-4EE8-9E03-73BDDD32AEB3}" srcOrd="0" destOrd="1" presId="urn:microsoft.com/office/officeart/2005/8/layout/vList5"/>
    <dgm:cxn modelId="{07348322-71EE-49F0-9750-9438AE752F40}" type="presOf" srcId="{45EB7894-C177-438D-A8D4-C284B9125D31}" destId="{5FDACED4-4328-4DB6-9AE6-D7EF74F8343B}" srcOrd="0" destOrd="0" presId="urn:microsoft.com/office/officeart/2005/8/layout/vList5"/>
    <dgm:cxn modelId="{A7E3C361-C9CB-49AD-8E7E-4C3AC1B8C1F5}" type="presOf" srcId="{29B7C76E-45A9-47F4-80A8-4A4293C2AC4E}" destId="{576E0F11-08D1-4F8B-B9C5-2555CD499032}" srcOrd="0" destOrd="0" presId="urn:microsoft.com/office/officeart/2005/8/layout/vList5"/>
    <dgm:cxn modelId="{239E7DFC-5C0C-4FEF-AFC5-549234C0E8EA}" srcId="{829EA9C2-8285-4F8C-9CD1-5C6959F49521}" destId="{29B7C76E-45A9-47F4-80A8-4A4293C2AC4E}" srcOrd="0" destOrd="0" parTransId="{12109A54-C5EC-4ACD-A0DA-FF137ADA82EE}" sibTransId="{AAD75EEC-9331-47B0-BAA2-A59EFEDB26E0}"/>
    <dgm:cxn modelId="{0D67188A-3D6D-4F4A-A03D-21104D76D17C}" srcId="{829EA9C2-8285-4F8C-9CD1-5C6959F49521}" destId="{45EB7894-C177-438D-A8D4-C284B9125D31}" srcOrd="2" destOrd="0" parTransId="{2C27D3C7-C21E-471F-9F50-1D937B06F6E9}" sibTransId="{C578410D-36AA-4860-B6E2-FE3CE13C32CF}"/>
    <dgm:cxn modelId="{F0A924DD-3BE7-4F55-9FD1-AECA393E7248}" type="presOf" srcId="{7F8188FD-55B4-44AD-BC09-2F43FF208B5D}" destId="{2C27D84C-A95E-401B-B1D3-6EE67403208A}" srcOrd="0" destOrd="1" presId="urn:microsoft.com/office/officeart/2005/8/layout/vList5"/>
    <dgm:cxn modelId="{156A6B43-0D6F-45C2-999A-E8D3FF916FD2}" srcId="{93393513-5B24-4DFB-A2BC-637188B7CC7C}" destId="{3FC6FB3E-85D8-410C-9868-6B7E06DF5DF3}" srcOrd="1" destOrd="0" parTransId="{4CE2A0FA-B7CD-48A6-9CBB-31D3C7127198}" sibTransId="{138BF61F-5604-4FBF-AF8D-221080F8C836}"/>
    <dgm:cxn modelId="{5884D3EB-E1CA-40AF-A37C-44C4207E8688}" srcId="{29B7C76E-45A9-47F4-80A8-4A4293C2AC4E}" destId="{7F8188FD-55B4-44AD-BC09-2F43FF208B5D}" srcOrd="1" destOrd="0" parTransId="{AFB2F185-7C8C-4667-9C84-78CD4AA8897D}" sibTransId="{0F972F72-3CB3-42F5-A5AD-E2314CA572EC}"/>
    <dgm:cxn modelId="{9552AF7D-5437-4529-AABD-C36025361C22}" type="presOf" srcId="{829EA9C2-8285-4F8C-9CD1-5C6959F49521}" destId="{8025139B-2F2E-4233-9C00-D6133117FC82}" srcOrd="0" destOrd="0" presId="urn:microsoft.com/office/officeart/2005/8/layout/vList5"/>
    <dgm:cxn modelId="{C14D06F7-AB44-412F-B827-26EDFE9436FC}" srcId="{45EB7894-C177-438D-A8D4-C284B9125D31}" destId="{A840A234-5929-4839-B460-1633B93E6354}" srcOrd="1" destOrd="0" parTransId="{7E01DD04-01BA-41AD-BA96-60052CE55602}" sibTransId="{E990D2FB-1952-4D3D-A1BE-B0F8F2C7DAF9}"/>
    <dgm:cxn modelId="{507DB977-B5D9-4C7E-AAA6-931CBF0D705A}" srcId="{29B7C76E-45A9-47F4-80A8-4A4293C2AC4E}" destId="{A880E793-8FA8-4A74-8888-6453C7C8268C}" srcOrd="0" destOrd="0" parTransId="{092CCD05-74EE-4FE2-8B90-BDFEDCADC1F3}" sibTransId="{1CE98D4B-65BD-466A-808E-13D057CAB9AA}"/>
    <dgm:cxn modelId="{AFAB039F-6648-4A4D-A7D9-F9C2F34E8A9F}" type="presOf" srcId="{A880E793-8FA8-4A74-8888-6453C7C8268C}" destId="{2C27D84C-A95E-401B-B1D3-6EE67403208A}" srcOrd="0" destOrd="0" presId="urn:microsoft.com/office/officeart/2005/8/layout/vList5"/>
    <dgm:cxn modelId="{EB4247FC-249B-4905-A885-F65DBF830E35}" type="presOf" srcId="{93393513-5B24-4DFB-A2BC-637188B7CC7C}" destId="{35A7623F-A07F-403A-BC69-731AA2C9981C}" srcOrd="0" destOrd="0" presId="urn:microsoft.com/office/officeart/2005/8/layout/vList5"/>
    <dgm:cxn modelId="{56A7B89E-3AB4-48E6-841A-9D657F96C888}" type="presParOf" srcId="{8025139B-2F2E-4233-9C00-D6133117FC82}" destId="{BDE7C488-9638-4F7F-A2D5-060CA42465A8}" srcOrd="0" destOrd="0" presId="urn:microsoft.com/office/officeart/2005/8/layout/vList5"/>
    <dgm:cxn modelId="{FA9FEA3E-B49A-4A72-8B1E-B88EFFC13E73}" type="presParOf" srcId="{BDE7C488-9638-4F7F-A2D5-060CA42465A8}" destId="{576E0F11-08D1-4F8B-B9C5-2555CD499032}" srcOrd="0" destOrd="0" presId="urn:microsoft.com/office/officeart/2005/8/layout/vList5"/>
    <dgm:cxn modelId="{41987797-D030-4568-90A4-5488BAFB5370}" type="presParOf" srcId="{BDE7C488-9638-4F7F-A2D5-060CA42465A8}" destId="{2C27D84C-A95E-401B-B1D3-6EE67403208A}" srcOrd="1" destOrd="0" presId="urn:microsoft.com/office/officeart/2005/8/layout/vList5"/>
    <dgm:cxn modelId="{422095E1-B365-48E0-A9F1-C7744B09F299}" type="presParOf" srcId="{8025139B-2F2E-4233-9C00-D6133117FC82}" destId="{63C4D12D-ACF6-45D9-82EE-F9368BD49965}" srcOrd="1" destOrd="0" presId="urn:microsoft.com/office/officeart/2005/8/layout/vList5"/>
    <dgm:cxn modelId="{C974EF45-B21E-4936-BAA9-D040BBF4A5A7}" type="presParOf" srcId="{8025139B-2F2E-4233-9C00-D6133117FC82}" destId="{19042BFD-3317-4D78-B21F-CE05DBE3BF56}" srcOrd="2" destOrd="0" presId="urn:microsoft.com/office/officeart/2005/8/layout/vList5"/>
    <dgm:cxn modelId="{57852E66-E292-4E11-B295-F3EA223A719F}" type="presParOf" srcId="{19042BFD-3317-4D78-B21F-CE05DBE3BF56}" destId="{35A7623F-A07F-403A-BC69-731AA2C9981C}" srcOrd="0" destOrd="0" presId="urn:microsoft.com/office/officeart/2005/8/layout/vList5"/>
    <dgm:cxn modelId="{E613BA26-CA53-4F5A-ACB6-BD06F5C9BC0A}" type="presParOf" srcId="{19042BFD-3317-4D78-B21F-CE05DBE3BF56}" destId="{12243582-D2FC-4EE8-9E03-73BDDD32AEB3}" srcOrd="1" destOrd="0" presId="urn:microsoft.com/office/officeart/2005/8/layout/vList5"/>
    <dgm:cxn modelId="{35B18B51-D9E2-47A6-9C25-A8EB68C82690}" type="presParOf" srcId="{8025139B-2F2E-4233-9C00-D6133117FC82}" destId="{CE93F8BD-B241-43CE-BE1B-CF0749630484}" srcOrd="3" destOrd="0" presId="urn:microsoft.com/office/officeart/2005/8/layout/vList5"/>
    <dgm:cxn modelId="{D3A8485B-71A8-497D-AAB0-9F97D24B274F}" type="presParOf" srcId="{8025139B-2F2E-4233-9C00-D6133117FC82}" destId="{17536A45-E4A6-404E-8971-C9DDEC674B8F}" srcOrd="4" destOrd="0" presId="urn:microsoft.com/office/officeart/2005/8/layout/vList5"/>
    <dgm:cxn modelId="{CA4E6E2C-085C-4852-AE53-281CD0F43BFE}" type="presParOf" srcId="{17536A45-E4A6-404E-8971-C9DDEC674B8F}" destId="{5FDACED4-4328-4DB6-9AE6-D7EF74F8343B}" srcOrd="0" destOrd="0" presId="urn:microsoft.com/office/officeart/2005/8/layout/vList5"/>
    <dgm:cxn modelId="{74F6A046-E05A-4DC3-95CD-A0A16C466248}" type="presParOf" srcId="{17536A45-E4A6-404E-8971-C9DDEC674B8F}" destId="{B0ED90D9-4FA7-4D07-8314-2121D32D11C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43CEE-7DEB-41AA-86CC-3814218EECF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8FBD4EE-CECC-4CBC-982A-4A6A6BFB11C7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Учащиеся и студенты</a:t>
          </a:r>
          <a:endParaRPr lang="ru-RU" sz="2000" dirty="0">
            <a:latin typeface="Century Gothic" pitchFamily="34" charset="0"/>
          </a:endParaRPr>
        </a:p>
      </dgm:t>
    </dgm:pt>
    <dgm:pt modelId="{6F852B19-7182-48B5-86E6-188FCD94359F}" type="parTrans" cxnId="{5AD78148-3BE2-44D2-BA8C-0731126EFF6E}">
      <dgm:prSet/>
      <dgm:spPr/>
      <dgm:t>
        <a:bodyPr/>
        <a:lstStyle/>
        <a:p>
          <a:endParaRPr lang="ru-RU" sz="1400"/>
        </a:p>
      </dgm:t>
    </dgm:pt>
    <dgm:pt modelId="{5AE6739E-A804-4483-B11B-34C620514B9B}" type="sibTrans" cxnId="{5AD78148-3BE2-44D2-BA8C-0731126EFF6E}">
      <dgm:prSet/>
      <dgm:spPr/>
      <dgm:t>
        <a:bodyPr/>
        <a:lstStyle/>
        <a:p>
          <a:endParaRPr lang="ru-RU" sz="1400"/>
        </a:p>
      </dgm:t>
    </dgm:pt>
    <dgm:pt modelId="{0EEB4220-183A-405C-9941-DFEBCBCD4ADC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результаты оценки своих личностных, профессиональных, социальных компетенций;</a:t>
          </a:r>
          <a:endParaRPr lang="ru-RU" sz="1400" dirty="0"/>
        </a:p>
      </dgm:t>
    </dgm:pt>
    <dgm:pt modelId="{BEBBAE4A-FA11-4560-B0E2-462AEE0624F7}" type="parTrans" cxnId="{F16D03CC-D9C1-44F4-893E-84D31AE15421}">
      <dgm:prSet/>
      <dgm:spPr/>
      <dgm:t>
        <a:bodyPr/>
        <a:lstStyle/>
        <a:p>
          <a:endParaRPr lang="ru-RU" sz="1400"/>
        </a:p>
      </dgm:t>
    </dgm:pt>
    <dgm:pt modelId="{91BFCE19-356D-49D2-ADA6-094949E670EA}" type="sibTrans" cxnId="{F16D03CC-D9C1-44F4-893E-84D31AE15421}">
      <dgm:prSet/>
      <dgm:spPr/>
      <dgm:t>
        <a:bodyPr/>
        <a:lstStyle/>
        <a:p>
          <a:endParaRPr lang="ru-RU" sz="1400"/>
        </a:p>
      </dgm:t>
    </dgm:pt>
    <dgm:pt modelId="{683A789D-1F4E-4466-B981-645FDB08510E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Школы, вузы, колледжи, организации дополнительного образования</a:t>
          </a:r>
          <a:endParaRPr lang="ru-RU" sz="2000" dirty="0">
            <a:latin typeface="Century Gothic" pitchFamily="34" charset="0"/>
          </a:endParaRPr>
        </a:p>
      </dgm:t>
    </dgm:pt>
    <dgm:pt modelId="{470F6D28-AFAD-4220-A743-C4FFB4F78D38}" type="parTrans" cxnId="{2BAD6847-0BB5-41D0-B4A8-CD1E1AA7EC7C}">
      <dgm:prSet/>
      <dgm:spPr/>
      <dgm:t>
        <a:bodyPr/>
        <a:lstStyle/>
        <a:p>
          <a:endParaRPr lang="ru-RU" sz="1400"/>
        </a:p>
      </dgm:t>
    </dgm:pt>
    <dgm:pt modelId="{1CC4B62C-7C8E-46A1-9EE1-B3B8EB49E964}" type="sibTrans" cxnId="{2BAD6847-0BB5-41D0-B4A8-CD1E1AA7EC7C}">
      <dgm:prSet/>
      <dgm:spPr/>
      <dgm:t>
        <a:bodyPr/>
        <a:lstStyle/>
        <a:p>
          <a:endParaRPr lang="ru-RU" sz="1400"/>
        </a:p>
      </dgm:t>
    </dgm:pt>
    <dgm:pt modelId="{124F1C50-BB9B-40EC-90F2-EA7019AB98C0}">
      <dgm:prSet phldrT="[Текст]" custT="1"/>
      <dgm:spPr>
        <a:ln>
          <a:solidFill>
            <a:srgbClr val="247E99"/>
          </a:solidFill>
        </a:ln>
      </dgm:spPr>
      <dgm:t>
        <a:bodyPr/>
        <a:lstStyle/>
        <a:p>
          <a:r>
            <a:rPr lang="ru-RU" sz="1400" dirty="0" smtClean="0"/>
            <a:t>инструментальное обеспечение </a:t>
          </a:r>
          <a:r>
            <a:rPr lang="ru-RU" sz="1400" dirty="0" err="1" smtClean="0"/>
            <a:t>профориентационной</a:t>
          </a:r>
          <a:r>
            <a:rPr lang="ru-RU" sz="1400" dirty="0" smtClean="0"/>
            <a:t> и воспитательной деятельности с обучающимися;</a:t>
          </a:r>
          <a:endParaRPr lang="ru-RU" sz="1400" dirty="0"/>
        </a:p>
      </dgm:t>
    </dgm:pt>
    <dgm:pt modelId="{D8EC66AA-B902-48DF-B7F4-62DC67394556}" type="parTrans" cxnId="{A1DA6B85-C706-408F-A691-54375923C812}">
      <dgm:prSet/>
      <dgm:spPr/>
      <dgm:t>
        <a:bodyPr/>
        <a:lstStyle/>
        <a:p>
          <a:endParaRPr lang="ru-RU" sz="1400"/>
        </a:p>
      </dgm:t>
    </dgm:pt>
    <dgm:pt modelId="{CE0DA391-3123-4B13-BBC8-53D2BE314067}" type="sibTrans" cxnId="{A1DA6B85-C706-408F-A691-54375923C812}">
      <dgm:prSet/>
      <dgm:spPr/>
      <dgm:t>
        <a:bodyPr/>
        <a:lstStyle/>
        <a:p>
          <a:endParaRPr lang="ru-RU" sz="1400"/>
        </a:p>
      </dgm:t>
    </dgm:pt>
    <dgm:pt modelId="{CBA65F60-EC14-44FF-AFCD-830229962AA9}">
      <dgm:prSet custT="1"/>
      <dgm:spPr>
        <a:solidFill>
          <a:srgbClr val="DA4E43"/>
        </a:solidFill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Общественные организации</a:t>
          </a:r>
          <a:endParaRPr lang="ru-RU" sz="2000" dirty="0">
            <a:latin typeface="Century Gothic" pitchFamily="34" charset="0"/>
          </a:endParaRPr>
        </a:p>
      </dgm:t>
    </dgm:pt>
    <dgm:pt modelId="{16BFC476-F2CA-4DA8-9D49-A1C03A722BFA}" type="parTrans" cxnId="{BDF37728-3946-4843-B321-E56071DAE6A5}">
      <dgm:prSet/>
      <dgm:spPr/>
      <dgm:t>
        <a:bodyPr/>
        <a:lstStyle/>
        <a:p>
          <a:endParaRPr lang="ru-RU" sz="1400"/>
        </a:p>
      </dgm:t>
    </dgm:pt>
    <dgm:pt modelId="{6071F944-1A54-44FA-8C36-A64AFFE44DF9}" type="sibTrans" cxnId="{BDF37728-3946-4843-B321-E56071DAE6A5}">
      <dgm:prSet/>
      <dgm:spPr/>
      <dgm:t>
        <a:bodyPr/>
        <a:lstStyle/>
        <a:p>
          <a:endParaRPr lang="ru-RU" sz="1400"/>
        </a:p>
      </dgm:t>
    </dgm:pt>
    <dgm:pt modelId="{97EB9AA6-8007-4174-88D3-A928C1D0A92A}">
      <dgm:prSet custT="1"/>
      <dgm:spPr>
        <a:ln>
          <a:solidFill>
            <a:srgbClr val="EA5141"/>
          </a:solidFill>
        </a:ln>
      </dgm:spPr>
      <dgm:t>
        <a:bodyPr/>
        <a:lstStyle/>
        <a:p>
          <a:r>
            <a:rPr lang="ru-RU" sz="1400" dirty="0" smtClean="0"/>
            <a:t>дополнительное информирование о себе и направлениях своей работы среди целевой аудитории;</a:t>
          </a:r>
          <a:endParaRPr lang="ru-RU" sz="1400" dirty="0"/>
        </a:p>
      </dgm:t>
    </dgm:pt>
    <dgm:pt modelId="{D91B869F-2998-4FCE-B870-DF157D058CD4}" type="parTrans" cxnId="{3C964DA2-C5EC-4F6E-B8B6-55998BF111FD}">
      <dgm:prSet/>
      <dgm:spPr/>
      <dgm:t>
        <a:bodyPr/>
        <a:lstStyle/>
        <a:p>
          <a:endParaRPr lang="ru-RU" sz="1400"/>
        </a:p>
      </dgm:t>
    </dgm:pt>
    <dgm:pt modelId="{963EE1CC-094E-4281-AF8C-C40AC9E15634}" type="sibTrans" cxnId="{3C964DA2-C5EC-4F6E-B8B6-55998BF111FD}">
      <dgm:prSet/>
      <dgm:spPr/>
      <dgm:t>
        <a:bodyPr/>
        <a:lstStyle/>
        <a:p>
          <a:endParaRPr lang="ru-RU" sz="1400"/>
        </a:p>
      </dgm:t>
    </dgm:pt>
    <dgm:pt modelId="{1E0D779F-F655-4C1E-9608-5A722435D06D}">
      <dgm:prSet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Работодатели</a:t>
          </a:r>
          <a:endParaRPr lang="ru-RU" sz="2000" dirty="0">
            <a:latin typeface="Century Gothic" pitchFamily="34" charset="0"/>
          </a:endParaRPr>
        </a:p>
      </dgm:t>
    </dgm:pt>
    <dgm:pt modelId="{A303891B-074B-4BAF-BEE2-81F613E0059F}" type="parTrans" cxnId="{2F1EA20B-8F8D-4B8C-BC9A-11C0629B3C55}">
      <dgm:prSet/>
      <dgm:spPr/>
      <dgm:t>
        <a:bodyPr/>
        <a:lstStyle/>
        <a:p>
          <a:endParaRPr lang="ru-RU" sz="1400"/>
        </a:p>
      </dgm:t>
    </dgm:pt>
    <dgm:pt modelId="{9AF76EA6-6A6B-4C22-BC9F-D732DBEC4B0F}" type="sibTrans" cxnId="{2F1EA20B-8F8D-4B8C-BC9A-11C0629B3C55}">
      <dgm:prSet/>
      <dgm:spPr/>
      <dgm:t>
        <a:bodyPr/>
        <a:lstStyle/>
        <a:p>
          <a:endParaRPr lang="ru-RU" sz="1400"/>
        </a:p>
      </dgm:t>
    </dgm:pt>
    <dgm:pt modelId="{B0CFC28D-653A-4E8D-9AF0-90ED61B1B469}">
      <dgm:prSet custT="1"/>
      <dgm:spPr/>
      <dgm:t>
        <a:bodyPr/>
        <a:lstStyle/>
        <a:p>
          <a:r>
            <a:rPr lang="ru-RU" sz="1400" dirty="0" smtClean="0"/>
            <a:t>размещение информации о вакансиях;</a:t>
          </a:r>
          <a:endParaRPr lang="ru-RU" sz="1400" dirty="0"/>
        </a:p>
      </dgm:t>
    </dgm:pt>
    <dgm:pt modelId="{0B8E0017-1703-4A6A-A7D4-0DD26867A460}" type="parTrans" cxnId="{46992010-BE56-48BB-89E5-A30B6B91C5B6}">
      <dgm:prSet/>
      <dgm:spPr/>
      <dgm:t>
        <a:bodyPr/>
        <a:lstStyle/>
        <a:p>
          <a:endParaRPr lang="ru-RU" sz="1400"/>
        </a:p>
      </dgm:t>
    </dgm:pt>
    <dgm:pt modelId="{8DD2710C-4FD6-4A4D-8CEF-5B7EE1039A67}" type="sibTrans" cxnId="{46992010-BE56-48BB-89E5-A30B6B91C5B6}">
      <dgm:prSet/>
      <dgm:spPr/>
      <dgm:t>
        <a:bodyPr/>
        <a:lstStyle/>
        <a:p>
          <a:endParaRPr lang="ru-RU" sz="1400"/>
        </a:p>
      </dgm:t>
    </dgm:pt>
    <dgm:pt modelId="{1B4E4234-4550-4520-800F-0D610A18770A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профессии, к которым пригоден;</a:t>
          </a:r>
          <a:endParaRPr lang="ru-RU" sz="1400" dirty="0"/>
        </a:p>
      </dgm:t>
    </dgm:pt>
    <dgm:pt modelId="{1717F0E7-6C09-41B3-B4FB-F8B8FEF2DBFA}" type="parTrans" cxnId="{113523BC-8791-4732-9F01-FABDB2A7A824}">
      <dgm:prSet/>
      <dgm:spPr/>
      <dgm:t>
        <a:bodyPr/>
        <a:lstStyle/>
        <a:p>
          <a:endParaRPr lang="ru-RU" sz="1400"/>
        </a:p>
      </dgm:t>
    </dgm:pt>
    <dgm:pt modelId="{D6531A8C-B4D7-428F-AFA8-3222D7E901BD}" type="sibTrans" cxnId="{113523BC-8791-4732-9F01-FABDB2A7A824}">
      <dgm:prSet/>
      <dgm:spPr/>
      <dgm:t>
        <a:bodyPr/>
        <a:lstStyle/>
        <a:p>
          <a:endParaRPr lang="ru-RU" sz="1400"/>
        </a:p>
      </dgm:t>
    </dgm:pt>
    <dgm:pt modelId="{3D46DF4D-E5A6-4E78-978F-581D05F8A811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вузы и колледжи для получения данных профессий;</a:t>
          </a:r>
          <a:endParaRPr lang="ru-RU" sz="1400" dirty="0"/>
        </a:p>
      </dgm:t>
    </dgm:pt>
    <dgm:pt modelId="{43448CF3-DEAF-4B35-A149-870B2DD55987}" type="parTrans" cxnId="{C5D22F26-55F4-4A38-BCDF-4581BD4461CC}">
      <dgm:prSet/>
      <dgm:spPr/>
      <dgm:t>
        <a:bodyPr/>
        <a:lstStyle/>
        <a:p>
          <a:endParaRPr lang="ru-RU" sz="1400"/>
        </a:p>
      </dgm:t>
    </dgm:pt>
    <dgm:pt modelId="{DB0FDAD2-D607-47C5-A809-53011212AA00}" type="sibTrans" cxnId="{C5D22F26-55F4-4A38-BCDF-4581BD4461CC}">
      <dgm:prSet/>
      <dgm:spPr/>
      <dgm:t>
        <a:bodyPr/>
        <a:lstStyle/>
        <a:p>
          <a:endParaRPr lang="ru-RU" sz="1400"/>
        </a:p>
      </dgm:t>
    </dgm:pt>
    <dgm:pt modelId="{2810031A-C617-405F-BFE4-336E4AC343AF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информация о работодателях по данным профессиям;</a:t>
          </a:r>
          <a:endParaRPr lang="ru-RU" sz="1400" dirty="0"/>
        </a:p>
      </dgm:t>
    </dgm:pt>
    <dgm:pt modelId="{3E1EA9A4-B167-42E4-B122-AE66F7092D73}" type="parTrans" cxnId="{2631B4E4-A76D-4E2C-8A8C-E2606E38B9F2}">
      <dgm:prSet/>
      <dgm:spPr/>
      <dgm:t>
        <a:bodyPr/>
        <a:lstStyle/>
        <a:p>
          <a:endParaRPr lang="ru-RU" sz="1400"/>
        </a:p>
      </dgm:t>
    </dgm:pt>
    <dgm:pt modelId="{A67DEFED-7DD8-473A-A46B-BB0BF72B98A1}" type="sibTrans" cxnId="{2631B4E4-A76D-4E2C-8A8C-E2606E38B9F2}">
      <dgm:prSet/>
      <dgm:spPr/>
      <dgm:t>
        <a:bodyPr/>
        <a:lstStyle/>
        <a:p>
          <a:endParaRPr lang="ru-RU" sz="1400"/>
        </a:p>
      </dgm:t>
    </dgm:pt>
    <dgm:pt modelId="{61E06822-8CBB-4C0E-A4ED-53265AFD48E3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рекомендуемые кружки и общественные организации;</a:t>
          </a:r>
          <a:endParaRPr lang="ru-RU" sz="1400" dirty="0"/>
        </a:p>
      </dgm:t>
    </dgm:pt>
    <dgm:pt modelId="{AB73F9FB-8B84-40C8-B423-7B968C3153BB}" type="parTrans" cxnId="{2FC37523-61B3-44F1-96D5-5538BCAC215D}">
      <dgm:prSet/>
      <dgm:spPr/>
      <dgm:t>
        <a:bodyPr/>
        <a:lstStyle/>
        <a:p>
          <a:endParaRPr lang="ru-RU" sz="1400"/>
        </a:p>
      </dgm:t>
    </dgm:pt>
    <dgm:pt modelId="{A9E190E1-0299-47C8-9F32-D3E2B6662CA4}" type="sibTrans" cxnId="{2FC37523-61B3-44F1-96D5-5538BCAC215D}">
      <dgm:prSet/>
      <dgm:spPr/>
      <dgm:t>
        <a:bodyPr/>
        <a:lstStyle/>
        <a:p>
          <a:endParaRPr lang="ru-RU" sz="1400"/>
        </a:p>
      </dgm:t>
    </dgm:pt>
    <dgm:pt modelId="{9B35C3D8-B47F-4731-A120-2231801BB82D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демонстрация личных достижений (портфолио);</a:t>
          </a:r>
          <a:endParaRPr lang="ru-RU" sz="1400" dirty="0"/>
        </a:p>
      </dgm:t>
    </dgm:pt>
    <dgm:pt modelId="{C76AB3A0-57AD-439C-81EB-4E0CBA5C73A4}" type="parTrans" cxnId="{AFA5E166-FBA1-4BAE-9F78-92617A64E12F}">
      <dgm:prSet/>
      <dgm:spPr/>
      <dgm:t>
        <a:bodyPr/>
        <a:lstStyle/>
        <a:p>
          <a:endParaRPr lang="ru-RU" sz="1400"/>
        </a:p>
      </dgm:t>
    </dgm:pt>
    <dgm:pt modelId="{B1B64616-1274-4449-A687-25B86B17FFB3}" type="sibTrans" cxnId="{AFA5E166-FBA1-4BAE-9F78-92617A64E12F}">
      <dgm:prSet/>
      <dgm:spPr/>
      <dgm:t>
        <a:bodyPr/>
        <a:lstStyle/>
        <a:p>
          <a:endParaRPr lang="ru-RU" sz="1400"/>
        </a:p>
      </dgm:t>
    </dgm:pt>
    <dgm:pt modelId="{75E92945-1E6C-45A9-9519-9CB3F240BDA3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коммуникация в сообществах по интересам;</a:t>
          </a:r>
          <a:endParaRPr lang="ru-RU" sz="1400" dirty="0"/>
        </a:p>
      </dgm:t>
    </dgm:pt>
    <dgm:pt modelId="{30E25095-5941-4260-8DB5-BE3F2DB75B1D}" type="parTrans" cxnId="{07564201-2B78-4F9E-8A49-B7D603C2AD0A}">
      <dgm:prSet/>
      <dgm:spPr/>
      <dgm:t>
        <a:bodyPr/>
        <a:lstStyle/>
        <a:p>
          <a:endParaRPr lang="ru-RU" sz="1400"/>
        </a:p>
      </dgm:t>
    </dgm:pt>
    <dgm:pt modelId="{3F74A014-887E-463D-B490-971296739674}" type="sibTrans" cxnId="{07564201-2B78-4F9E-8A49-B7D603C2AD0A}">
      <dgm:prSet/>
      <dgm:spPr/>
      <dgm:t>
        <a:bodyPr/>
        <a:lstStyle/>
        <a:p>
          <a:endParaRPr lang="ru-RU" sz="1400"/>
        </a:p>
      </dgm:t>
    </dgm:pt>
    <dgm:pt modelId="{64D3EDFD-BB81-42AF-A666-94FD828FB062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/>
            <a:t>построение наглядной </a:t>
          </a:r>
          <a:r>
            <a:rPr lang="ru-RU" sz="1400" dirty="0" err="1" smtClean="0"/>
            <a:t>социализационной</a:t>
          </a:r>
          <a:r>
            <a:rPr lang="ru-RU" sz="1400" dirty="0" smtClean="0"/>
            <a:t> траектории и дальнейшее следование ей.</a:t>
          </a:r>
          <a:endParaRPr lang="ru-RU" sz="1400" dirty="0"/>
        </a:p>
      </dgm:t>
    </dgm:pt>
    <dgm:pt modelId="{8F45AEDE-B227-48B5-BBA8-B2D1939E179F}" type="parTrans" cxnId="{E56E2E14-2F4E-4485-B947-55905CCF939D}">
      <dgm:prSet/>
      <dgm:spPr/>
      <dgm:t>
        <a:bodyPr/>
        <a:lstStyle/>
        <a:p>
          <a:endParaRPr lang="ru-RU" sz="1400"/>
        </a:p>
      </dgm:t>
    </dgm:pt>
    <dgm:pt modelId="{E751C6A8-DA87-4B82-9BEC-AD6B6D133805}" type="sibTrans" cxnId="{E56E2E14-2F4E-4485-B947-55905CCF939D}">
      <dgm:prSet/>
      <dgm:spPr/>
      <dgm:t>
        <a:bodyPr/>
        <a:lstStyle/>
        <a:p>
          <a:endParaRPr lang="ru-RU" sz="1400"/>
        </a:p>
      </dgm:t>
    </dgm:pt>
    <dgm:pt modelId="{6F62F060-9D70-4EE5-85F5-D98D5BF4366C}">
      <dgm:prSet custT="1"/>
      <dgm:spPr>
        <a:ln>
          <a:solidFill>
            <a:srgbClr val="247E99"/>
          </a:solidFill>
        </a:ln>
      </dgm:spPr>
      <dgm:t>
        <a:bodyPr/>
        <a:lstStyle/>
        <a:p>
          <a:r>
            <a:rPr lang="ru-RU" sz="1400" dirty="0" smtClean="0"/>
            <a:t>групповая статистика по результатам тестирования учащихся;</a:t>
          </a:r>
          <a:endParaRPr lang="ru-RU" sz="1400" dirty="0"/>
        </a:p>
      </dgm:t>
    </dgm:pt>
    <dgm:pt modelId="{E1A09A6F-FCC4-41C5-B58F-9BAABF728404}" type="parTrans" cxnId="{B8C5B55F-814D-42D0-BFA8-C23C9AF7DE88}">
      <dgm:prSet/>
      <dgm:spPr/>
      <dgm:t>
        <a:bodyPr/>
        <a:lstStyle/>
        <a:p>
          <a:endParaRPr lang="ru-RU" sz="1400"/>
        </a:p>
      </dgm:t>
    </dgm:pt>
    <dgm:pt modelId="{8146491A-66A0-4BC5-B5A3-282DAA83C663}" type="sibTrans" cxnId="{B8C5B55F-814D-42D0-BFA8-C23C9AF7DE88}">
      <dgm:prSet/>
      <dgm:spPr/>
      <dgm:t>
        <a:bodyPr/>
        <a:lstStyle/>
        <a:p>
          <a:endParaRPr lang="ru-RU" sz="1400"/>
        </a:p>
      </dgm:t>
    </dgm:pt>
    <dgm:pt modelId="{3FC921FD-FA1E-4D59-A2E5-F6964D0E7189}">
      <dgm:prSet custT="1"/>
      <dgm:spPr>
        <a:ln>
          <a:solidFill>
            <a:srgbClr val="247E99"/>
          </a:solidFill>
        </a:ln>
      </dgm:spPr>
      <dgm:t>
        <a:bodyPr/>
        <a:lstStyle/>
        <a:p>
          <a:r>
            <a:rPr lang="ru-RU" sz="1400" dirty="0" smtClean="0"/>
            <a:t>сетевое взаимодействие и кооперация с другими школами, колледжами, вузами по вопросам профориентации и трудоустройства обучающихся;</a:t>
          </a:r>
          <a:endParaRPr lang="ru-RU" sz="1400" dirty="0"/>
        </a:p>
      </dgm:t>
    </dgm:pt>
    <dgm:pt modelId="{2D1CD62E-D314-4660-9BE6-54AAA62E7FE1}" type="parTrans" cxnId="{B0BB49D6-B430-4E02-BAB1-F2BE39BB85A9}">
      <dgm:prSet/>
      <dgm:spPr/>
      <dgm:t>
        <a:bodyPr/>
        <a:lstStyle/>
        <a:p>
          <a:endParaRPr lang="ru-RU" sz="1400"/>
        </a:p>
      </dgm:t>
    </dgm:pt>
    <dgm:pt modelId="{149CF4A6-8861-469B-8CA6-67BDAA60EF0C}" type="sibTrans" cxnId="{B0BB49D6-B430-4E02-BAB1-F2BE39BB85A9}">
      <dgm:prSet/>
      <dgm:spPr/>
      <dgm:t>
        <a:bodyPr/>
        <a:lstStyle/>
        <a:p>
          <a:endParaRPr lang="ru-RU" sz="1400"/>
        </a:p>
      </dgm:t>
    </dgm:pt>
    <dgm:pt modelId="{734DBE2E-A772-44A5-B847-5257F3FB628F}">
      <dgm:prSet custT="1"/>
      <dgm:spPr>
        <a:ln>
          <a:solidFill>
            <a:srgbClr val="247E99"/>
          </a:solidFill>
        </a:ln>
      </dgm:spPr>
      <dgm:t>
        <a:bodyPr/>
        <a:lstStyle/>
        <a:p>
          <a:r>
            <a:rPr lang="ru-RU" sz="1400" dirty="0" smtClean="0"/>
            <a:t>дополнительное информирование о себе и своей деятельности среди целевой аудитории.</a:t>
          </a:r>
          <a:endParaRPr lang="ru-RU" sz="1400" dirty="0"/>
        </a:p>
      </dgm:t>
    </dgm:pt>
    <dgm:pt modelId="{C8812662-14B0-4EC7-8D51-1FB6D173ADBF}" type="parTrans" cxnId="{FCA622E5-486B-4E90-9CF3-28D2715333F4}">
      <dgm:prSet/>
      <dgm:spPr/>
      <dgm:t>
        <a:bodyPr/>
        <a:lstStyle/>
        <a:p>
          <a:endParaRPr lang="ru-RU" sz="1400"/>
        </a:p>
      </dgm:t>
    </dgm:pt>
    <dgm:pt modelId="{1EC42A60-0F53-4D9C-B7A3-4EDFF6327BAB}" type="sibTrans" cxnId="{FCA622E5-486B-4E90-9CF3-28D2715333F4}">
      <dgm:prSet/>
      <dgm:spPr/>
      <dgm:t>
        <a:bodyPr/>
        <a:lstStyle/>
        <a:p>
          <a:endParaRPr lang="ru-RU" sz="1400"/>
        </a:p>
      </dgm:t>
    </dgm:pt>
    <dgm:pt modelId="{F66EBE02-64DB-4D91-85A4-81B3C392B9E8}">
      <dgm:prSet custT="1"/>
      <dgm:spPr>
        <a:ln>
          <a:solidFill>
            <a:srgbClr val="EA5141"/>
          </a:solidFill>
        </a:ln>
      </dgm:spPr>
      <dgm:t>
        <a:bodyPr/>
        <a:lstStyle/>
        <a:p>
          <a:r>
            <a:rPr lang="ru-RU" sz="1400" dirty="0" smtClean="0"/>
            <a:t>сетевое взаимодействие и кооперация с другими организациями проекта.</a:t>
          </a:r>
          <a:endParaRPr lang="ru-RU" sz="1400" dirty="0"/>
        </a:p>
      </dgm:t>
    </dgm:pt>
    <dgm:pt modelId="{CBB97DEB-7BDA-433E-BD80-920D3CE0E24E}" type="parTrans" cxnId="{CAAD021D-CCEC-4DD2-AB43-E311EE6BEC5A}">
      <dgm:prSet/>
      <dgm:spPr/>
      <dgm:t>
        <a:bodyPr/>
        <a:lstStyle/>
        <a:p>
          <a:endParaRPr lang="ru-RU" sz="1400"/>
        </a:p>
      </dgm:t>
    </dgm:pt>
    <dgm:pt modelId="{64293604-20C4-4109-A77A-98A18950363F}" type="sibTrans" cxnId="{CAAD021D-CCEC-4DD2-AB43-E311EE6BEC5A}">
      <dgm:prSet/>
      <dgm:spPr/>
      <dgm:t>
        <a:bodyPr/>
        <a:lstStyle/>
        <a:p>
          <a:endParaRPr lang="ru-RU" sz="1400"/>
        </a:p>
      </dgm:t>
    </dgm:pt>
    <dgm:pt modelId="{E43ABB01-D736-4CB5-9F3A-584434B5DF54}">
      <dgm:prSet custT="1"/>
      <dgm:spPr/>
      <dgm:t>
        <a:bodyPr/>
        <a:lstStyle/>
        <a:p>
          <a:r>
            <a:rPr lang="ru-RU" sz="1400" dirty="0" smtClean="0"/>
            <a:t>возможность целевого набора на стажировки, летние школы, иные обучающие мероприятия;</a:t>
          </a:r>
          <a:endParaRPr lang="ru-RU" sz="1400" dirty="0"/>
        </a:p>
      </dgm:t>
    </dgm:pt>
    <dgm:pt modelId="{4BD89A19-81E9-4DE3-83DB-F92DC916A221}" type="parTrans" cxnId="{DAA3F6B6-E534-4A02-9B6F-3F5E4AE11B19}">
      <dgm:prSet/>
      <dgm:spPr/>
      <dgm:t>
        <a:bodyPr/>
        <a:lstStyle/>
        <a:p>
          <a:endParaRPr lang="ru-RU" sz="1400"/>
        </a:p>
      </dgm:t>
    </dgm:pt>
    <dgm:pt modelId="{E80289B8-26C8-4D73-B8C6-D1B33C7CA077}" type="sibTrans" cxnId="{DAA3F6B6-E534-4A02-9B6F-3F5E4AE11B19}">
      <dgm:prSet/>
      <dgm:spPr/>
      <dgm:t>
        <a:bodyPr/>
        <a:lstStyle/>
        <a:p>
          <a:endParaRPr lang="ru-RU" sz="1400"/>
        </a:p>
      </dgm:t>
    </dgm:pt>
    <dgm:pt modelId="{ACB51998-2B11-4E10-8262-E7604AE3D5A2}">
      <dgm:prSet custT="1"/>
      <dgm:spPr/>
      <dgm:t>
        <a:bodyPr/>
        <a:lstStyle/>
        <a:p>
          <a:r>
            <a:rPr lang="ru-RU" sz="1400" dirty="0" smtClean="0"/>
            <a:t>дополнительное информирование о себе и перспективах работы в компании;</a:t>
          </a:r>
          <a:endParaRPr lang="ru-RU" sz="1400" dirty="0"/>
        </a:p>
      </dgm:t>
    </dgm:pt>
    <dgm:pt modelId="{80277AB2-0EE6-42D5-8F0E-F2C09338E3E0}" type="parTrans" cxnId="{68C87293-0538-4D08-A36C-192E2F607436}">
      <dgm:prSet/>
      <dgm:spPr/>
      <dgm:t>
        <a:bodyPr/>
        <a:lstStyle/>
        <a:p>
          <a:endParaRPr lang="ru-RU" sz="1400"/>
        </a:p>
      </dgm:t>
    </dgm:pt>
    <dgm:pt modelId="{657CC91A-FAB0-4E16-BFEE-34B5C2E10BDC}" type="sibTrans" cxnId="{68C87293-0538-4D08-A36C-192E2F607436}">
      <dgm:prSet/>
      <dgm:spPr/>
      <dgm:t>
        <a:bodyPr/>
        <a:lstStyle/>
        <a:p>
          <a:endParaRPr lang="ru-RU" sz="1400"/>
        </a:p>
      </dgm:t>
    </dgm:pt>
    <dgm:pt modelId="{C5779D05-DE8F-4CB9-8228-01730042B0B9}">
      <dgm:prSet custT="1"/>
      <dgm:spPr/>
      <dgm:t>
        <a:bodyPr/>
        <a:lstStyle/>
        <a:p>
          <a:r>
            <a:rPr lang="ru-RU" sz="1400" dirty="0" smtClean="0"/>
            <a:t>сетевое взаимодействие и кооперация с другими организациями проекта.</a:t>
          </a:r>
          <a:endParaRPr lang="ru-RU" sz="1400" dirty="0"/>
        </a:p>
      </dgm:t>
    </dgm:pt>
    <dgm:pt modelId="{63AD5B3E-445B-4DA9-851E-4C0DD79276CE}" type="parTrans" cxnId="{D2716EA6-F66F-44BD-AD0E-AC0330C67649}">
      <dgm:prSet/>
      <dgm:spPr/>
      <dgm:t>
        <a:bodyPr/>
        <a:lstStyle/>
        <a:p>
          <a:endParaRPr lang="ru-RU" sz="1400"/>
        </a:p>
      </dgm:t>
    </dgm:pt>
    <dgm:pt modelId="{E73FC8EA-A9C6-4281-A740-17D3B8890CEF}" type="sibTrans" cxnId="{D2716EA6-F66F-44BD-AD0E-AC0330C67649}">
      <dgm:prSet/>
      <dgm:spPr/>
      <dgm:t>
        <a:bodyPr/>
        <a:lstStyle/>
        <a:p>
          <a:endParaRPr lang="ru-RU" sz="1400"/>
        </a:p>
      </dgm:t>
    </dgm:pt>
    <dgm:pt modelId="{8FC9A7DD-D52F-49EA-9B51-BD95BFF10148}" type="pres">
      <dgm:prSet presAssocID="{B7B43CEE-7DEB-41AA-86CC-3814218EECF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2561B3-2A8C-48AA-A1E1-EC44C18B736B}" type="pres">
      <dgm:prSet presAssocID="{68FBD4EE-CECC-4CBC-982A-4A6A6BFB11C7}" presName="parentText1" presStyleLbl="node1" presStyleIdx="0" presStyleCnt="4" custLinFactNeighborX="32" custLinFactNeighborY="-488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5EAD3-449E-4476-8FE7-0E9CBCF1C295}" type="pres">
      <dgm:prSet presAssocID="{68FBD4EE-CECC-4CBC-982A-4A6A6BFB11C7}" presName="childText1" presStyleLbl="solidAlignAcc1" presStyleIdx="0" presStyleCnt="4" custScaleX="101539" custScaleY="214561" custLinFactNeighborX="1823" custLinFactNeighborY="26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21F39-DAF0-4256-BAC3-D410824F197E}" type="pres">
      <dgm:prSet presAssocID="{683A789D-1F4E-4466-B981-645FDB08510E}" presName="parentText2" presStyleLbl="node1" presStyleIdx="1" presStyleCnt="4" custScaleX="99138" custLinFactNeighborX="0" custLinFactNeighborY="-353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CDB62-C914-49CA-947A-CCEBB0E3426C}" type="pres">
      <dgm:prSet presAssocID="{683A789D-1F4E-4466-B981-645FDB08510E}" presName="childText2" presStyleLbl="solidAlignAcc1" presStyleIdx="1" presStyleCnt="4" custScaleY="171434" custLinFactNeighborX="2593" custLinFactNeighborY="14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B53DA-679F-422D-8D79-AEAE7574D162}" type="pres">
      <dgm:prSet presAssocID="{1E0D779F-F655-4C1E-9608-5A722435D06D}" presName="parentText3" presStyleLbl="node1" presStyleIdx="2" presStyleCnt="4" custScaleX="98111" custScaleY="102090" custLinFactNeighborY="-198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5447D-AC3D-4633-92B0-4B65DF6D62A9}" type="pres">
      <dgm:prSet presAssocID="{1E0D779F-F655-4C1E-9608-5A722435D06D}" presName="childText3" presStyleLbl="solidAlignAcc1" presStyleIdx="2" presStyleCnt="4" custScaleY="123446" custLinFactNeighborX="3363" custLinFactNeighborY="-1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B78B3-33A1-48DF-9F03-713E62E9AAD0}" type="pres">
      <dgm:prSet presAssocID="{CBA65F60-EC14-44FF-AFCD-830229962AA9}" presName="parentText4" presStyleLbl="node1" presStyleIdx="3" presStyleCnt="4" custScaleX="95556" custLinFactNeighborX="3" custLinFactNeighborY="-630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66531-ED80-41D3-8316-6554FFA3F879}" type="pres">
      <dgm:prSet presAssocID="{CBA65F60-EC14-44FF-AFCD-830229962AA9}" presName="childText4" presStyleLbl="solidAlignAcc1" presStyleIdx="3" presStyleCnt="4" custScaleY="75453" custLinFactNeighborX="2811" custLinFactNeighborY="-17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B10E1-970D-4013-967E-0F377166B13B}" type="presOf" srcId="{C5779D05-DE8F-4CB9-8228-01730042B0B9}" destId="{12E5447D-AC3D-4633-92B0-4B65DF6D62A9}" srcOrd="0" destOrd="3" presId="urn:microsoft.com/office/officeart/2009/3/layout/IncreasingArrowsProcess"/>
    <dgm:cxn modelId="{1FA01166-D5B2-4198-BB65-5DC197D0982B}" type="presOf" srcId="{ACB51998-2B11-4E10-8262-E7604AE3D5A2}" destId="{12E5447D-AC3D-4633-92B0-4B65DF6D62A9}" srcOrd="0" destOrd="2" presId="urn:microsoft.com/office/officeart/2009/3/layout/IncreasingArrowsProcess"/>
    <dgm:cxn modelId="{BDF37728-3946-4843-B321-E56071DAE6A5}" srcId="{B7B43CEE-7DEB-41AA-86CC-3814218EECFE}" destId="{CBA65F60-EC14-44FF-AFCD-830229962AA9}" srcOrd="3" destOrd="0" parTransId="{16BFC476-F2CA-4DA8-9D49-A1C03A722BFA}" sibTransId="{6071F944-1A54-44FA-8C36-A64AFFE44DF9}"/>
    <dgm:cxn modelId="{A1DA6B85-C706-408F-A691-54375923C812}" srcId="{683A789D-1F4E-4466-B981-645FDB08510E}" destId="{124F1C50-BB9B-40EC-90F2-EA7019AB98C0}" srcOrd="0" destOrd="0" parTransId="{D8EC66AA-B902-48DF-B7F4-62DC67394556}" sibTransId="{CE0DA391-3123-4B13-BBC8-53D2BE314067}"/>
    <dgm:cxn modelId="{58B114F0-E2A6-42CC-9959-104F771302A7}" type="presOf" srcId="{6F62F060-9D70-4EE5-85F5-D98D5BF4366C}" destId="{036CDB62-C914-49CA-947A-CCEBB0E3426C}" srcOrd="0" destOrd="1" presId="urn:microsoft.com/office/officeart/2009/3/layout/IncreasingArrowsProcess"/>
    <dgm:cxn modelId="{0317DAF6-93E5-4F32-AFEB-CE042F7AA057}" type="presOf" srcId="{75E92945-1E6C-45A9-9519-9CB3F240BDA3}" destId="{94B5EAD3-449E-4476-8FE7-0E9CBCF1C295}" srcOrd="0" destOrd="6" presId="urn:microsoft.com/office/officeart/2009/3/layout/IncreasingArrowsProcess"/>
    <dgm:cxn modelId="{2BC4E060-6AEE-4C88-8591-ACB031390EC1}" type="presOf" srcId="{CBA65F60-EC14-44FF-AFCD-830229962AA9}" destId="{A5AB78B3-33A1-48DF-9F03-713E62E9AAD0}" srcOrd="0" destOrd="0" presId="urn:microsoft.com/office/officeart/2009/3/layout/IncreasingArrowsProcess"/>
    <dgm:cxn modelId="{0562F0C7-82CC-4350-902E-E6AFF9E36FA5}" type="presOf" srcId="{64D3EDFD-BB81-42AF-A666-94FD828FB062}" destId="{94B5EAD3-449E-4476-8FE7-0E9CBCF1C295}" srcOrd="0" destOrd="7" presId="urn:microsoft.com/office/officeart/2009/3/layout/IncreasingArrowsProcess"/>
    <dgm:cxn modelId="{4885412B-2EDF-47C6-AC4F-3047FE416282}" type="presOf" srcId="{E43ABB01-D736-4CB5-9F3A-584434B5DF54}" destId="{12E5447D-AC3D-4633-92B0-4B65DF6D62A9}" srcOrd="0" destOrd="1" presId="urn:microsoft.com/office/officeart/2009/3/layout/IncreasingArrowsProcess"/>
    <dgm:cxn modelId="{21262759-1233-46E5-A555-F8C161C7A87C}" type="presOf" srcId="{3FC921FD-FA1E-4D59-A2E5-F6964D0E7189}" destId="{036CDB62-C914-49CA-947A-CCEBB0E3426C}" srcOrd="0" destOrd="2" presId="urn:microsoft.com/office/officeart/2009/3/layout/IncreasingArrowsProcess"/>
    <dgm:cxn modelId="{404FC5B4-02C7-4CB9-9F21-CBC772920A6C}" type="presOf" srcId="{97EB9AA6-8007-4174-88D3-A928C1D0A92A}" destId="{27A66531-ED80-41D3-8316-6554FFA3F879}" srcOrd="0" destOrd="0" presId="urn:microsoft.com/office/officeart/2009/3/layout/IncreasingArrowsProcess"/>
    <dgm:cxn modelId="{2FC37523-61B3-44F1-96D5-5538BCAC215D}" srcId="{68FBD4EE-CECC-4CBC-982A-4A6A6BFB11C7}" destId="{61E06822-8CBB-4C0E-A4ED-53265AFD48E3}" srcOrd="4" destOrd="0" parTransId="{AB73F9FB-8B84-40C8-B423-7B968C3153BB}" sibTransId="{A9E190E1-0299-47C8-9F32-D3E2B6662CA4}"/>
    <dgm:cxn modelId="{B8C5B55F-814D-42D0-BFA8-C23C9AF7DE88}" srcId="{683A789D-1F4E-4466-B981-645FDB08510E}" destId="{6F62F060-9D70-4EE5-85F5-D98D5BF4366C}" srcOrd="1" destOrd="0" parTransId="{E1A09A6F-FCC4-41C5-B58F-9BAABF728404}" sibTransId="{8146491A-66A0-4BC5-B5A3-282DAA83C663}"/>
    <dgm:cxn modelId="{2631B4E4-A76D-4E2C-8A8C-E2606E38B9F2}" srcId="{68FBD4EE-CECC-4CBC-982A-4A6A6BFB11C7}" destId="{2810031A-C617-405F-BFE4-336E4AC343AF}" srcOrd="3" destOrd="0" parTransId="{3E1EA9A4-B167-42E4-B122-AE66F7092D73}" sibTransId="{A67DEFED-7DD8-473A-A46B-BB0BF72B98A1}"/>
    <dgm:cxn modelId="{E2865B60-08DD-42BF-B995-D8575F188F74}" type="presOf" srcId="{B7B43CEE-7DEB-41AA-86CC-3814218EECFE}" destId="{8FC9A7DD-D52F-49EA-9B51-BD95BFF10148}" srcOrd="0" destOrd="0" presId="urn:microsoft.com/office/officeart/2009/3/layout/IncreasingArrowsProcess"/>
    <dgm:cxn modelId="{3C964DA2-C5EC-4F6E-B8B6-55998BF111FD}" srcId="{CBA65F60-EC14-44FF-AFCD-830229962AA9}" destId="{97EB9AA6-8007-4174-88D3-A928C1D0A92A}" srcOrd="0" destOrd="0" parTransId="{D91B869F-2998-4FCE-B870-DF157D058CD4}" sibTransId="{963EE1CC-094E-4281-AF8C-C40AC9E15634}"/>
    <dgm:cxn modelId="{AFA5E166-FBA1-4BAE-9F78-92617A64E12F}" srcId="{68FBD4EE-CECC-4CBC-982A-4A6A6BFB11C7}" destId="{9B35C3D8-B47F-4731-A120-2231801BB82D}" srcOrd="5" destOrd="0" parTransId="{C76AB3A0-57AD-439C-81EB-4E0CBA5C73A4}" sibTransId="{B1B64616-1274-4449-A687-25B86B17FFB3}"/>
    <dgm:cxn modelId="{E56E2E14-2F4E-4485-B947-55905CCF939D}" srcId="{68FBD4EE-CECC-4CBC-982A-4A6A6BFB11C7}" destId="{64D3EDFD-BB81-42AF-A666-94FD828FB062}" srcOrd="7" destOrd="0" parTransId="{8F45AEDE-B227-48B5-BBA8-B2D1939E179F}" sibTransId="{E751C6A8-DA87-4B82-9BEC-AD6B6D133805}"/>
    <dgm:cxn modelId="{5AD78148-3BE2-44D2-BA8C-0731126EFF6E}" srcId="{B7B43CEE-7DEB-41AA-86CC-3814218EECFE}" destId="{68FBD4EE-CECC-4CBC-982A-4A6A6BFB11C7}" srcOrd="0" destOrd="0" parTransId="{6F852B19-7182-48B5-86E6-188FCD94359F}" sibTransId="{5AE6739E-A804-4483-B11B-34C620514B9B}"/>
    <dgm:cxn modelId="{C5D22F26-55F4-4A38-BCDF-4581BD4461CC}" srcId="{68FBD4EE-CECC-4CBC-982A-4A6A6BFB11C7}" destId="{3D46DF4D-E5A6-4E78-978F-581D05F8A811}" srcOrd="2" destOrd="0" parTransId="{43448CF3-DEAF-4B35-A149-870B2DD55987}" sibTransId="{DB0FDAD2-D607-47C5-A809-53011212AA00}"/>
    <dgm:cxn modelId="{B8A9D7AE-503F-4DB4-B069-DA6114FF4297}" type="presOf" srcId="{F66EBE02-64DB-4D91-85A4-81B3C392B9E8}" destId="{27A66531-ED80-41D3-8316-6554FFA3F879}" srcOrd="0" destOrd="1" presId="urn:microsoft.com/office/officeart/2009/3/layout/IncreasingArrowsProcess"/>
    <dgm:cxn modelId="{6044B831-DAC3-4B76-BDD4-47BE3AB3D9FB}" type="presOf" srcId="{B0CFC28D-653A-4E8D-9AF0-90ED61B1B469}" destId="{12E5447D-AC3D-4633-92B0-4B65DF6D62A9}" srcOrd="0" destOrd="0" presId="urn:microsoft.com/office/officeart/2009/3/layout/IncreasingArrowsProcess"/>
    <dgm:cxn modelId="{B0BB49D6-B430-4E02-BAB1-F2BE39BB85A9}" srcId="{683A789D-1F4E-4466-B981-645FDB08510E}" destId="{3FC921FD-FA1E-4D59-A2E5-F6964D0E7189}" srcOrd="2" destOrd="0" parTransId="{2D1CD62E-D314-4660-9BE6-54AAA62E7FE1}" sibTransId="{149CF4A6-8861-469B-8CA6-67BDAA60EF0C}"/>
    <dgm:cxn modelId="{CAAD021D-CCEC-4DD2-AB43-E311EE6BEC5A}" srcId="{CBA65F60-EC14-44FF-AFCD-830229962AA9}" destId="{F66EBE02-64DB-4D91-85A4-81B3C392B9E8}" srcOrd="1" destOrd="0" parTransId="{CBB97DEB-7BDA-433E-BD80-920D3CE0E24E}" sibTransId="{64293604-20C4-4109-A77A-98A18950363F}"/>
    <dgm:cxn modelId="{07564201-2B78-4F9E-8A49-B7D603C2AD0A}" srcId="{68FBD4EE-CECC-4CBC-982A-4A6A6BFB11C7}" destId="{75E92945-1E6C-45A9-9519-9CB3F240BDA3}" srcOrd="6" destOrd="0" parTransId="{30E25095-5941-4260-8DB5-BE3F2DB75B1D}" sibTransId="{3F74A014-887E-463D-B490-971296739674}"/>
    <dgm:cxn modelId="{46992010-BE56-48BB-89E5-A30B6B91C5B6}" srcId="{1E0D779F-F655-4C1E-9608-5A722435D06D}" destId="{B0CFC28D-653A-4E8D-9AF0-90ED61B1B469}" srcOrd="0" destOrd="0" parTransId="{0B8E0017-1703-4A6A-A7D4-0DD26867A460}" sibTransId="{8DD2710C-4FD6-4A4D-8CEF-5B7EE1039A67}"/>
    <dgm:cxn modelId="{905F7684-196F-42A2-9BDD-0BB9BAEA691E}" type="presOf" srcId="{0EEB4220-183A-405C-9941-DFEBCBCD4ADC}" destId="{94B5EAD3-449E-4476-8FE7-0E9CBCF1C295}" srcOrd="0" destOrd="0" presId="urn:microsoft.com/office/officeart/2009/3/layout/IncreasingArrowsProcess"/>
    <dgm:cxn modelId="{B1C8A74A-275D-4573-8DF3-D21EB26FCCF7}" type="presOf" srcId="{9B35C3D8-B47F-4731-A120-2231801BB82D}" destId="{94B5EAD3-449E-4476-8FE7-0E9CBCF1C295}" srcOrd="0" destOrd="5" presId="urn:microsoft.com/office/officeart/2009/3/layout/IncreasingArrowsProcess"/>
    <dgm:cxn modelId="{06915536-524D-4EED-89A1-7A8C1890FB07}" type="presOf" srcId="{2810031A-C617-405F-BFE4-336E4AC343AF}" destId="{94B5EAD3-449E-4476-8FE7-0E9CBCF1C295}" srcOrd="0" destOrd="3" presId="urn:microsoft.com/office/officeart/2009/3/layout/IncreasingArrowsProcess"/>
    <dgm:cxn modelId="{F16D03CC-D9C1-44F4-893E-84D31AE15421}" srcId="{68FBD4EE-CECC-4CBC-982A-4A6A6BFB11C7}" destId="{0EEB4220-183A-405C-9941-DFEBCBCD4ADC}" srcOrd="0" destOrd="0" parTransId="{BEBBAE4A-FA11-4560-B0E2-462AEE0624F7}" sibTransId="{91BFCE19-356D-49D2-ADA6-094949E670EA}"/>
    <dgm:cxn modelId="{DAA3F6B6-E534-4A02-9B6F-3F5E4AE11B19}" srcId="{1E0D779F-F655-4C1E-9608-5A722435D06D}" destId="{E43ABB01-D736-4CB5-9F3A-584434B5DF54}" srcOrd="1" destOrd="0" parTransId="{4BD89A19-81E9-4DE3-83DB-F92DC916A221}" sibTransId="{E80289B8-26C8-4D73-B8C6-D1B33C7CA077}"/>
    <dgm:cxn modelId="{5E355E2C-1F71-4A5D-8DC4-291BFBA48D9E}" type="presOf" srcId="{683A789D-1F4E-4466-B981-645FDB08510E}" destId="{63D21F39-DAF0-4256-BAC3-D410824F197E}" srcOrd="0" destOrd="0" presId="urn:microsoft.com/office/officeart/2009/3/layout/IncreasingArrowsProcess"/>
    <dgm:cxn modelId="{D2716EA6-F66F-44BD-AD0E-AC0330C67649}" srcId="{1E0D779F-F655-4C1E-9608-5A722435D06D}" destId="{C5779D05-DE8F-4CB9-8228-01730042B0B9}" srcOrd="3" destOrd="0" parTransId="{63AD5B3E-445B-4DA9-851E-4C0DD79276CE}" sibTransId="{E73FC8EA-A9C6-4281-A740-17D3B8890CEF}"/>
    <dgm:cxn modelId="{94516A68-B1D2-4405-B60E-C8622A8B2C30}" type="presOf" srcId="{1B4E4234-4550-4520-800F-0D610A18770A}" destId="{94B5EAD3-449E-4476-8FE7-0E9CBCF1C295}" srcOrd="0" destOrd="1" presId="urn:microsoft.com/office/officeart/2009/3/layout/IncreasingArrowsProcess"/>
    <dgm:cxn modelId="{D52DF1E4-2339-4C57-89E8-B42CE250DE29}" type="presOf" srcId="{61E06822-8CBB-4C0E-A4ED-53265AFD48E3}" destId="{94B5EAD3-449E-4476-8FE7-0E9CBCF1C295}" srcOrd="0" destOrd="4" presId="urn:microsoft.com/office/officeart/2009/3/layout/IncreasingArrowsProcess"/>
    <dgm:cxn modelId="{6A4BF5E6-20C2-4B18-A093-DAFE3A49D2BF}" type="presOf" srcId="{734DBE2E-A772-44A5-B847-5257F3FB628F}" destId="{036CDB62-C914-49CA-947A-CCEBB0E3426C}" srcOrd="0" destOrd="3" presId="urn:microsoft.com/office/officeart/2009/3/layout/IncreasingArrowsProcess"/>
    <dgm:cxn modelId="{68C87293-0538-4D08-A36C-192E2F607436}" srcId="{1E0D779F-F655-4C1E-9608-5A722435D06D}" destId="{ACB51998-2B11-4E10-8262-E7604AE3D5A2}" srcOrd="2" destOrd="0" parTransId="{80277AB2-0EE6-42D5-8F0E-F2C09338E3E0}" sibTransId="{657CC91A-FAB0-4E16-BFEE-34B5C2E10BDC}"/>
    <dgm:cxn modelId="{053C0AF6-C9E6-4069-B250-615E016DF493}" type="presOf" srcId="{3D46DF4D-E5A6-4E78-978F-581D05F8A811}" destId="{94B5EAD3-449E-4476-8FE7-0E9CBCF1C295}" srcOrd="0" destOrd="2" presId="urn:microsoft.com/office/officeart/2009/3/layout/IncreasingArrowsProcess"/>
    <dgm:cxn modelId="{94B75B49-4909-4EF6-8F09-A98ABFEC5F38}" type="presOf" srcId="{124F1C50-BB9B-40EC-90F2-EA7019AB98C0}" destId="{036CDB62-C914-49CA-947A-CCEBB0E3426C}" srcOrd="0" destOrd="0" presId="urn:microsoft.com/office/officeart/2009/3/layout/IncreasingArrowsProcess"/>
    <dgm:cxn modelId="{59CF9AD1-268D-45F4-997C-383EB297463F}" type="presOf" srcId="{1E0D779F-F655-4C1E-9608-5A722435D06D}" destId="{EA9B53DA-679F-422D-8D79-AEAE7574D162}" srcOrd="0" destOrd="0" presId="urn:microsoft.com/office/officeart/2009/3/layout/IncreasingArrowsProcess"/>
    <dgm:cxn modelId="{2BAD6847-0BB5-41D0-B4A8-CD1E1AA7EC7C}" srcId="{B7B43CEE-7DEB-41AA-86CC-3814218EECFE}" destId="{683A789D-1F4E-4466-B981-645FDB08510E}" srcOrd="1" destOrd="0" parTransId="{470F6D28-AFAD-4220-A743-C4FFB4F78D38}" sibTransId="{1CC4B62C-7C8E-46A1-9EE1-B3B8EB49E964}"/>
    <dgm:cxn modelId="{2F1EA20B-8F8D-4B8C-BC9A-11C0629B3C55}" srcId="{B7B43CEE-7DEB-41AA-86CC-3814218EECFE}" destId="{1E0D779F-F655-4C1E-9608-5A722435D06D}" srcOrd="2" destOrd="0" parTransId="{A303891B-074B-4BAF-BEE2-81F613E0059F}" sibTransId="{9AF76EA6-6A6B-4C22-BC9F-D732DBEC4B0F}"/>
    <dgm:cxn modelId="{FCA622E5-486B-4E90-9CF3-28D2715333F4}" srcId="{683A789D-1F4E-4466-B981-645FDB08510E}" destId="{734DBE2E-A772-44A5-B847-5257F3FB628F}" srcOrd="3" destOrd="0" parTransId="{C8812662-14B0-4EC7-8D51-1FB6D173ADBF}" sibTransId="{1EC42A60-0F53-4D9C-B7A3-4EDFF6327BAB}"/>
    <dgm:cxn modelId="{113523BC-8791-4732-9F01-FABDB2A7A824}" srcId="{68FBD4EE-CECC-4CBC-982A-4A6A6BFB11C7}" destId="{1B4E4234-4550-4520-800F-0D610A18770A}" srcOrd="1" destOrd="0" parTransId="{1717F0E7-6C09-41B3-B4FB-F8B8FEF2DBFA}" sibTransId="{D6531A8C-B4D7-428F-AFA8-3222D7E901BD}"/>
    <dgm:cxn modelId="{1FCEAB01-8598-43D6-B38A-34773D924293}" type="presOf" srcId="{68FBD4EE-CECC-4CBC-982A-4A6A6BFB11C7}" destId="{562561B3-2A8C-48AA-A1E1-EC44C18B736B}" srcOrd="0" destOrd="0" presId="urn:microsoft.com/office/officeart/2009/3/layout/IncreasingArrowsProcess"/>
    <dgm:cxn modelId="{DD211A95-0237-4FD6-A0CE-BC2BAE556D36}" type="presParOf" srcId="{8FC9A7DD-D52F-49EA-9B51-BD95BFF10148}" destId="{562561B3-2A8C-48AA-A1E1-EC44C18B736B}" srcOrd="0" destOrd="0" presId="urn:microsoft.com/office/officeart/2009/3/layout/IncreasingArrowsProcess"/>
    <dgm:cxn modelId="{0FB321F1-E4DA-4490-A1DC-6B7F2D8E504C}" type="presParOf" srcId="{8FC9A7DD-D52F-49EA-9B51-BD95BFF10148}" destId="{94B5EAD3-449E-4476-8FE7-0E9CBCF1C295}" srcOrd="1" destOrd="0" presId="urn:microsoft.com/office/officeart/2009/3/layout/IncreasingArrowsProcess"/>
    <dgm:cxn modelId="{4DEC084A-4B08-40A2-A00E-0F695B58CBF5}" type="presParOf" srcId="{8FC9A7DD-D52F-49EA-9B51-BD95BFF10148}" destId="{63D21F39-DAF0-4256-BAC3-D410824F197E}" srcOrd="2" destOrd="0" presId="urn:microsoft.com/office/officeart/2009/3/layout/IncreasingArrowsProcess"/>
    <dgm:cxn modelId="{0517D5FC-7AF9-4364-AE83-67B0D65BFC41}" type="presParOf" srcId="{8FC9A7DD-D52F-49EA-9B51-BD95BFF10148}" destId="{036CDB62-C914-49CA-947A-CCEBB0E3426C}" srcOrd="3" destOrd="0" presId="urn:microsoft.com/office/officeart/2009/3/layout/IncreasingArrowsProcess"/>
    <dgm:cxn modelId="{02C31F02-47EE-40BD-8C2A-A6B372CD42DC}" type="presParOf" srcId="{8FC9A7DD-D52F-49EA-9B51-BD95BFF10148}" destId="{EA9B53DA-679F-422D-8D79-AEAE7574D162}" srcOrd="4" destOrd="0" presId="urn:microsoft.com/office/officeart/2009/3/layout/IncreasingArrowsProcess"/>
    <dgm:cxn modelId="{EC120C01-29BC-43D3-8E3C-E5DAE54050E4}" type="presParOf" srcId="{8FC9A7DD-D52F-49EA-9B51-BD95BFF10148}" destId="{12E5447D-AC3D-4633-92B0-4B65DF6D62A9}" srcOrd="5" destOrd="0" presId="urn:microsoft.com/office/officeart/2009/3/layout/IncreasingArrowsProcess"/>
    <dgm:cxn modelId="{9D22834C-C2DD-463B-8A1C-DF73F3016DD6}" type="presParOf" srcId="{8FC9A7DD-D52F-49EA-9B51-BD95BFF10148}" destId="{A5AB78B3-33A1-48DF-9F03-713E62E9AAD0}" srcOrd="6" destOrd="0" presId="urn:microsoft.com/office/officeart/2009/3/layout/IncreasingArrowsProcess"/>
    <dgm:cxn modelId="{8F58A63F-D564-4791-82DD-6DF5741DCF82}" type="presParOf" srcId="{8FC9A7DD-D52F-49EA-9B51-BD95BFF10148}" destId="{27A66531-ED80-41D3-8316-6554FFA3F87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7D84C-A95E-401B-B1D3-6EE67403208A}">
      <dsp:nvSpPr>
        <dsp:cNvPr id="0" name=""/>
        <dsp:cNvSpPr/>
      </dsp:nvSpPr>
      <dsp:spPr>
        <a:xfrm rot="5400000">
          <a:off x="5353354" y="-2012865"/>
          <a:ext cx="1293053" cy="5646946"/>
        </a:xfrm>
        <a:prstGeom prst="round2SameRect">
          <a:avLst/>
        </a:prstGeom>
        <a:noFill/>
        <a:ln w="25400" cap="flat" cmpd="sng" algn="ctr">
          <a:solidFill>
            <a:srgbClr val="87BB5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формирование у обучающихся базовой профессиональной направленности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осознание своих интересов, способностей</a:t>
          </a:r>
          <a:endParaRPr lang="uk-UA" sz="1800" kern="1200" dirty="0"/>
        </a:p>
      </dsp:txBody>
      <dsp:txXfrm rot="-5400000">
        <a:off x="3176408" y="227203"/>
        <a:ext cx="5583824" cy="1166809"/>
      </dsp:txXfrm>
    </dsp:sp>
    <dsp:sp modelId="{576E0F11-08D1-4F8B-B9C5-2555CD499032}">
      <dsp:nvSpPr>
        <dsp:cNvPr id="0" name=""/>
        <dsp:cNvSpPr/>
      </dsp:nvSpPr>
      <dsp:spPr>
        <a:xfrm>
          <a:off x="0" y="2448"/>
          <a:ext cx="3176407" cy="1616316"/>
        </a:xfrm>
        <a:prstGeom prst="roundRect">
          <a:avLst/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Школьники средней ступени </a:t>
          </a:r>
          <a:endParaRPr lang="uk-UA" sz="2800" kern="1200" dirty="0"/>
        </a:p>
      </dsp:txBody>
      <dsp:txXfrm>
        <a:off x="78902" y="81350"/>
        <a:ext cx="3018603" cy="1458512"/>
      </dsp:txXfrm>
    </dsp:sp>
    <dsp:sp modelId="{12243582-D2FC-4EE8-9E03-73BDDD32AEB3}">
      <dsp:nvSpPr>
        <dsp:cNvPr id="0" name=""/>
        <dsp:cNvSpPr/>
      </dsp:nvSpPr>
      <dsp:spPr>
        <a:xfrm rot="5400000">
          <a:off x="5353354" y="-315733"/>
          <a:ext cx="1293053" cy="5646946"/>
        </a:xfrm>
        <a:prstGeom prst="round2SameRect">
          <a:avLst/>
        </a:prstGeom>
        <a:noFill/>
        <a:ln w="25400" cap="flat" cmpd="sng" algn="ctr">
          <a:solidFill>
            <a:srgbClr val="247E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профессиональная деятельность на базе углубленного изучения учебных предметов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формирование профессионально важных качеств</a:t>
          </a:r>
          <a:endParaRPr lang="uk-UA" sz="1800" kern="1200" dirty="0"/>
        </a:p>
      </dsp:txBody>
      <dsp:txXfrm rot="-5400000">
        <a:off x="3176408" y="1924335"/>
        <a:ext cx="5583824" cy="1166809"/>
      </dsp:txXfrm>
    </dsp:sp>
    <dsp:sp modelId="{35A7623F-A07F-403A-BC69-731AA2C9981C}">
      <dsp:nvSpPr>
        <dsp:cNvPr id="0" name=""/>
        <dsp:cNvSpPr/>
      </dsp:nvSpPr>
      <dsp:spPr>
        <a:xfrm>
          <a:off x="0" y="1699581"/>
          <a:ext cx="3176407" cy="1616316"/>
        </a:xfrm>
        <a:prstGeom prst="roundRect">
          <a:avLst/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Школьники старшей ступени</a:t>
          </a:r>
          <a:endParaRPr lang="uk-UA" sz="2800" kern="1200" dirty="0"/>
        </a:p>
      </dsp:txBody>
      <dsp:txXfrm>
        <a:off x="78902" y="1778483"/>
        <a:ext cx="3018603" cy="1458512"/>
      </dsp:txXfrm>
    </dsp:sp>
    <dsp:sp modelId="{B0ED90D9-4FA7-4D07-8314-2121D32D11C0}">
      <dsp:nvSpPr>
        <dsp:cNvPr id="0" name=""/>
        <dsp:cNvSpPr/>
      </dsp:nvSpPr>
      <dsp:spPr>
        <a:xfrm rot="5400000">
          <a:off x="5353354" y="1381399"/>
          <a:ext cx="1293053" cy="5646946"/>
        </a:xfrm>
        <a:prstGeom prst="round2SameRect">
          <a:avLst/>
        </a:prstGeom>
        <a:noFill/>
        <a:ln w="25400" cap="flat" cmpd="sng" algn="ctr">
          <a:solidFill>
            <a:srgbClr val="EA514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формирование </a:t>
          </a:r>
          <a:r>
            <a:rPr lang="ru-RU" sz="1800" kern="1200" dirty="0"/>
            <a:t>опыта жизнедеятельности в коллективе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развитие профессионализма и повышение квалификации</a:t>
          </a:r>
          <a:endParaRPr lang="uk-UA" sz="1800" kern="1200" dirty="0"/>
        </a:p>
      </dsp:txBody>
      <dsp:txXfrm rot="-5400000">
        <a:off x="3176408" y="3621467"/>
        <a:ext cx="5583824" cy="1166809"/>
      </dsp:txXfrm>
    </dsp:sp>
    <dsp:sp modelId="{5FDACED4-4328-4DB6-9AE6-D7EF74F8343B}">
      <dsp:nvSpPr>
        <dsp:cNvPr id="0" name=""/>
        <dsp:cNvSpPr/>
      </dsp:nvSpPr>
      <dsp:spPr>
        <a:xfrm>
          <a:off x="0" y="3396714"/>
          <a:ext cx="3176407" cy="1616316"/>
        </a:xfrm>
        <a:prstGeom prst="roundRect">
          <a:avLst/>
        </a:prstGeom>
        <a:solidFill>
          <a:srgbClr val="DA4E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Студенты</a:t>
          </a:r>
          <a:endParaRPr lang="uk-UA" sz="2800" kern="1200" dirty="0"/>
        </a:p>
      </dsp:txBody>
      <dsp:txXfrm>
        <a:off x="78902" y="3475616"/>
        <a:ext cx="3018603" cy="1458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4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E4CC-A52F-4655-A021-701B3914D7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4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t.effecto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560" y="-171115"/>
            <a:ext cx="10153578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544" y="1916832"/>
            <a:ext cx="799288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Интерактивная сеть</a:t>
            </a:r>
            <a:br>
              <a:rPr lang="ru-RU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для </a:t>
            </a:r>
            <a:r>
              <a:rPr lang="ru-RU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вовлечения учащихся и студентов в активную социальную практику на основе интерактивных механизмов построения индивидуальных </a:t>
            </a:r>
            <a:r>
              <a:rPr lang="ru-RU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социализационных</a:t>
            </a:r>
            <a:r>
              <a:rPr lang="ru-RU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траекторий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Траектория.онлайн</a:t>
            </a:r>
            <a:endParaRPr lang="ru-RU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938" y="54326"/>
            <a:ext cx="8892988" cy="179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/>
              <a:t>Федеральная целевая программа развития образования на 2016-2020 годы</a:t>
            </a:r>
          </a:p>
          <a:p>
            <a:pPr algn="ctr">
              <a:lnSpc>
                <a:spcPct val="114000"/>
              </a:lnSpc>
            </a:pPr>
            <a:r>
              <a:rPr lang="ru-RU" sz="1600" b="1" dirty="0"/>
              <a:t>Задача 3 </a:t>
            </a:r>
            <a:r>
              <a:rPr lang="ru-RU" sz="1600" dirty="0"/>
              <a:t>«Реализация мер по развитию научно-образовательной и творческой среды в образовательных организациях, развитие системы дополнительного образования  детей»</a:t>
            </a:r>
          </a:p>
          <a:p>
            <a:pPr algn="ctr">
              <a:lnSpc>
                <a:spcPct val="114000"/>
              </a:lnSpc>
            </a:pPr>
            <a:r>
              <a:rPr lang="ru-RU" sz="1600" b="1" dirty="0"/>
              <a:t>Мероприятие 3.3. </a:t>
            </a:r>
            <a:r>
              <a:rPr lang="ru-RU" sz="1600" dirty="0"/>
              <a:t>«Создание механизмов вовлечения учащихся и студентов в активную социальную практику, привлечения учащихся образовательных организаций в принятие решений, затрагивающих их интересы»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520" y="544522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Савицкой Е. А., специалиста Центра поддержки студенческих инициатив НИУ ВШЭ.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Белявцевой</a:t>
            </a:r>
            <a:r>
              <a:rPr lang="ru-RU" dirty="0"/>
              <a:t> Д.А., председателя центра подготовки волонтеров ДВФУ.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Ревнякова</a:t>
            </a:r>
            <a:r>
              <a:rPr lang="ru-RU" dirty="0"/>
              <a:t> Г.В., руководителя проектов Центра карьеры НИТУ «</a:t>
            </a:r>
            <a:r>
              <a:rPr lang="ru-RU" dirty="0" err="1"/>
              <a:t>МИСиС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7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10152" y="6356351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2720" y="1741"/>
            <a:ext cx="7473280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Результат работы сети для каждой из категорий участников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9992607"/>
              </p:ext>
            </p:extLst>
          </p:nvPr>
        </p:nvGraphicFramePr>
        <p:xfrm>
          <a:off x="310670" y="44624"/>
          <a:ext cx="9466866" cy="681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0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6969224" y="5195958"/>
            <a:ext cx="2698225" cy="1041354"/>
          </a:xfrm>
          <a:prstGeom prst="roundRect">
            <a:avLst/>
          </a:prstGeom>
          <a:ln>
            <a:solidFill>
              <a:srgbClr val="F99F3C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34" tIns="100934" rIns="1111871" bIns="642595" numCol="1" spcCol="1270" anchor="t" anchorCtr="0">
            <a:noAutofit/>
          </a:bodyPr>
          <a:lstStyle/>
          <a:p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82567" y="5195958"/>
            <a:ext cx="2698225" cy="1041354"/>
          </a:xfrm>
          <a:prstGeom prst="roundRect">
            <a:avLst/>
          </a:prstGeom>
          <a:ln>
            <a:solidFill>
              <a:srgbClr val="F99F3C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34" tIns="100934" rIns="1111871" bIns="642595" numCol="1" spcCol="1270" anchor="t" anchorCtr="0">
            <a:noAutofit/>
          </a:bodyPr>
          <a:lstStyle/>
          <a:p>
            <a:endParaRPr lang="ru-RU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72880" y="4092024"/>
            <a:ext cx="2448272" cy="1713240"/>
          </a:xfrm>
          <a:prstGeom prst="round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00071" rIns="800071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>
              <a:solidFill>
                <a:schemeClr val="l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10152" y="6356351"/>
            <a:ext cx="2311400" cy="365125"/>
          </a:xfrm>
        </p:spPr>
        <p:txBody>
          <a:bodyPr/>
          <a:lstStyle/>
          <a:p>
            <a:fld id="{FEF3277F-4C8B-4897-88D9-B63E836787B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991" y="1"/>
            <a:ext cx="932432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Century Gothic" panose="020B0502020202020204" pitchFamily="34" charset="0"/>
              </a:rPr>
              <a:t>Модель вовлечения </a:t>
            </a:r>
            <a:r>
              <a:rPr lang="ru-RU" sz="2000" b="1" dirty="0">
                <a:latin typeface="Century Gothic" panose="020B0502020202020204" pitchFamily="34" charset="0"/>
              </a:rPr>
              <a:t>учащихся и студентов в активную социальную практику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58244" y="1435685"/>
            <a:ext cx="3346297" cy="129614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34" tIns="100934" rIns="1111871" bIns="642595" numCol="1" spcCol="1270" anchor="t" anchorCtr="0">
            <a:noAutofit/>
          </a:bodyPr>
          <a:lstStyle/>
          <a:p>
            <a:endParaRPr lang="ru-RU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6496" y="2209092"/>
            <a:ext cx="2664296" cy="2516052"/>
          </a:xfrm>
          <a:prstGeom prst="roundRect">
            <a:avLst>
              <a:gd name="adj" fmla="val 12443"/>
            </a:avLst>
          </a:pr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34" tIns="100934" rIns="1111871" bIns="642595" numCol="1" spcCol="1270" anchor="t" anchorCtr="0"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9224" y="2204864"/>
            <a:ext cx="2664296" cy="2516052"/>
          </a:xfrm>
          <a:prstGeom prst="roundRect">
            <a:avLst>
              <a:gd name="adj" fmla="val 12971"/>
            </a:avLst>
          </a:pr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34" tIns="100934" rIns="1111871" bIns="642595" numCol="1" spcCol="1270" anchor="t" anchorCtr="0">
            <a:noAutofit/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5282" y="928670"/>
            <a:ext cx="8558692" cy="41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EA5141"/>
                </a:solidFill>
                <a:latin typeface="+mj-lt"/>
              </a:rPr>
              <a:t>Образовательно-профессиональный маршрут</a:t>
            </a:r>
            <a:endParaRPr lang="ru-RU" sz="2000" dirty="0">
              <a:solidFill>
                <a:srgbClr val="EA514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724" y="1512308"/>
            <a:ext cx="332447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оценка профпригодности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рекомендации по </a:t>
            </a:r>
            <a:r>
              <a:rPr lang="ru-RU" sz="1600" dirty="0" smtClean="0"/>
              <a:t>колледжам и </a:t>
            </a:r>
            <a:br>
              <a:rPr lang="ru-RU" sz="1600" dirty="0" smtClean="0"/>
            </a:br>
            <a:r>
              <a:rPr lang="ru-RU" sz="1600" dirty="0" smtClean="0"/>
              <a:t>вузам</a:t>
            </a:r>
            <a:r>
              <a:rPr lang="ru-RU" sz="16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, работодателям</a:t>
            </a:r>
            <a:endParaRPr lang="ru-RU" sz="16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трудоустройство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5282" y="2383939"/>
            <a:ext cx="2121093" cy="34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dirty="0">
                <a:solidFill>
                  <a:srgbClr val="EA5141"/>
                </a:solidFill>
                <a:latin typeface="+mj-lt"/>
                <a:ea typeface="+mj-ea"/>
                <a:cs typeface="+mj-cs"/>
              </a:rPr>
              <a:t>информирование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2520" y="2826746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банк профессий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база </a:t>
            </a:r>
            <a:r>
              <a:rPr lang="ru-RU" sz="16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работодателей            и </a:t>
            </a: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вакансий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база общественных организаций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технология построения </a:t>
            </a: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траектории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10557" y="2365302"/>
            <a:ext cx="255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EA5141"/>
                </a:solidFill>
                <a:latin typeface="+mj-lt"/>
                <a:ea typeface="+mj-ea"/>
                <a:cs typeface="+mj-cs"/>
              </a:rPr>
              <a:t>гражданская </a:t>
            </a:r>
            <a:r>
              <a:rPr lang="ru-RU" sz="2000" dirty="0" smtClean="0">
                <a:solidFill>
                  <a:srgbClr val="EA5141"/>
                </a:solidFill>
                <a:latin typeface="+mj-lt"/>
                <a:ea typeface="+mj-ea"/>
                <a:cs typeface="+mj-cs"/>
              </a:rPr>
              <a:t>позиция</a:t>
            </a:r>
          </a:p>
          <a:p>
            <a:pPr algn="ctr"/>
            <a:r>
              <a:rPr lang="ru-RU" sz="2000" dirty="0" smtClean="0">
                <a:solidFill>
                  <a:srgbClr val="EA514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000" dirty="0">
                <a:solidFill>
                  <a:srgbClr val="EA5141"/>
                </a:solidFill>
                <a:latin typeface="+mj-lt"/>
                <a:ea typeface="+mj-ea"/>
                <a:cs typeface="+mj-cs"/>
              </a:rPr>
              <a:t>социальный статус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85012" y="3091229"/>
            <a:ext cx="240449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оценка </a:t>
            </a:r>
            <a:r>
              <a:rPr lang="ru-RU" sz="16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соцкомпетенций</a:t>
            </a:r>
            <a:endParaRPr lang="ru-RU" sz="16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рекомендации по общ. организациям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создание тематических сообществ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84848" y="3284984"/>
            <a:ext cx="2768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99F3C"/>
                </a:solidFill>
                <a:latin typeface="+mj-lt"/>
                <a:ea typeface="+mj-ea"/>
                <a:cs typeface="+mj-cs"/>
              </a:rPr>
              <a:t>ОБУЧАЮЩИЙСЯ</a:t>
            </a:r>
            <a:endParaRPr lang="ru-RU" sz="2800" b="1" dirty="0">
              <a:solidFill>
                <a:srgbClr val="F99F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 148"/>
          <p:cNvSpPr>
            <a:spLocks noEditPoints="1"/>
          </p:cNvSpPr>
          <p:nvPr/>
        </p:nvSpPr>
        <p:spPr bwMode="auto">
          <a:xfrm>
            <a:off x="4756276" y="2852936"/>
            <a:ext cx="556764" cy="425450"/>
          </a:xfrm>
          <a:custGeom>
            <a:avLst/>
            <a:gdLst>
              <a:gd name="T0" fmla="*/ 42 w 75"/>
              <a:gd name="T1" fmla="*/ 1 h 65"/>
              <a:gd name="T2" fmla="*/ 3 w 75"/>
              <a:gd name="T3" fmla="*/ 10 h 65"/>
              <a:gd name="T4" fmla="*/ 3 w 75"/>
              <a:gd name="T5" fmla="*/ 15 h 65"/>
              <a:gd name="T6" fmla="*/ 13 w 75"/>
              <a:gd name="T7" fmla="*/ 42 h 65"/>
              <a:gd name="T8" fmla="*/ 18 w 75"/>
              <a:gd name="T9" fmla="*/ 53 h 65"/>
              <a:gd name="T10" fmla="*/ 18 w 75"/>
              <a:gd name="T11" fmla="*/ 56 h 65"/>
              <a:gd name="T12" fmla="*/ 20 w 75"/>
              <a:gd name="T13" fmla="*/ 65 h 65"/>
              <a:gd name="T14" fmla="*/ 21 w 75"/>
              <a:gd name="T15" fmla="*/ 56 h 65"/>
              <a:gd name="T16" fmla="*/ 22 w 75"/>
              <a:gd name="T17" fmla="*/ 53 h 65"/>
              <a:gd name="T18" fmla="*/ 39 w 75"/>
              <a:gd name="T19" fmla="*/ 52 h 65"/>
              <a:gd name="T20" fmla="*/ 64 w 75"/>
              <a:gd name="T21" fmla="*/ 17 h 65"/>
              <a:gd name="T22" fmla="*/ 75 w 75"/>
              <a:gd name="T23" fmla="*/ 12 h 65"/>
              <a:gd name="T24" fmla="*/ 16 w 75"/>
              <a:gd name="T25" fmla="*/ 42 h 65"/>
              <a:gd name="T26" fmla="*/ 18 w 75"/>
              <a:gd name="T27" fmla="*/ 20 h 65"/>
              <a:gd name="T28" fmla="*/ 16 w 75"/>
              <a:gd name="T29" fmla="*/ 42 h 65"/>
              <a:gd name="T30" fmla="*/ 39 w 75"/>
              <a:gd name="T31" fmla="*/ 49 h 65"/>
              <a:gd name="T32" fmla="*/ 22 w 75"/>
              <a:gd name="T33" fmla="*/ 21 h 65"/>
              <a:gd name="T34" fmla="*/ 37 w 75"/>
              <a:gd name="T35" fmla="*/ 25 h 65"/>
              <a:gd name="T36" fmla="*/ 61 w 75"/>
              <a:gd name="T37" fmla="*/ 18 h 65"/>
              <a:gd name="T38" fmla="*/ 41 w 75"/>
              <a:gd name="T39" fmla="*/ 21 h 65"/>
              <a:gd name="T40" fmla="*/ 26 w 75"/>
              <a:gd name="T41" fmla="*/ 19 h 65"/>
              <a:gd name="T42" fmla="*/ 39 w 75"/>
              <a:gd name="T43" fmla="*/ 12 h 65"/>
              <a:gd name="T44" fmla="*/ 20 w 75"/>
              <a:gd name="T45" fmla="*/ 17 h 65"/>
              <a:gd name="T46" fmla="*/ 5 w 75"/>
              <a:gd name="T47" fmla="*/ 12 h 65"/>
              <a:gd name="T48" fmla="*/ 41 w 75"/>
              <a:gd name="T49" fmla="*/ 4 h 65"/>
              <a:gd name="T50" fmla="*/ 41 w 75"/>
              <a:gd name="T51" fmla="*/ 21 h 65"/>
              <a:gd name="T52" fmla="*/ 57 w 75"/>
              <a:gd name="T53" fmla="*/ 24 h 65"/>
              <a:gd name="T54" fmla="*/ 59 w 75"/>
              <a:gd name="T55" fmla="*/ 24 h 65"/>
              <a:gd name="T56" fmla="*/ 58 w 75"/>
              <a:gd name="T57" fmla="*/ 38 h 65"/>
              <a:gd name="T58" fmla="*/ 57 w 75"/>
              <a:gd name="T59" fmla="*/ 43 h 65"/>
              <a:gd name="T60" fmla="*/ 58 w 75"/>
              <a:gd name="T61" fmla="*/ 40 h 65"/>
              <a:gd name="T62" fmla="*/ 59 w 75"/>
              <a:gd name="T63" fmla="*/ 43 h 65"/>
              <a:gd name="T64" fmla="*/ 57 w 75"/>
              <a:gd name="T65" fmla="*/ 4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5" h="65">
                <a:moveTo>
                  <a:pt x="72" y="10"/>
                </a:moveTo>
                <a:cubicBezTo>
                  <a:pt x="42" y="1"/>
                  <a:pt x="42" y="1"/>
                  <a:pt x="42" y="1"/>
                </a:cubicBezTo>
                <a:cubicBezTo>
                  <a:pt x="39" y="0"/>
                  <a:pt x="36" y="0"/>
                  <a:pt x="33" y="1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2"/>
                  <a:pt x="0" y="12"/>
                </a:cubicBezTo>
                <a:cubicBezTo>
                  <a:pt x="0" y="13"/>
                  <a:pt x="1" y="14"/>
                  <a:pt x="3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4"/>
                  <a:pt x="15" y="47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4"/>
                  <a:pt x="19" y="55"/>
                  <a:pt x="20" y="55"/>
                </a:cubicBezTo>
                <a:cubicBezTo>
                  <a:pt x="19" y="55"/>
                  <a:pt x="18" y="56"/>
                  <a:pt x="18" y="56"/>
                </a:cubicBezTo>
                <a:cubicBezTo>
                  <a:pt x="17" y="59"/>
                  <a:pt x="16" y="60"/>
                  <a:pt x="16" y="61"/>
                </a:cubicBezTo>
                <a:cubicBezTo>
                  <a:pt x="16" y="63"/>
                  <a:pt x="18" y="65"/>
                  <a:pt x="20" y="65"/>
                </a:cubicBezTo>
                <a:cubicBezTo>
                  <a:pt x="22" y="65"/>
                  <a:pt x="23" y="63"/>
                  <a:pt x="23" y="61"/>
                </a:cubicBezTo>
                <a:cubicBezTo>
                  <a:pt x="23" y="60"/>
                  <a:pt x="23" y="59"/>
                  <a:pt x="21" y="56"/>
                </a:cubicBezTo>
                <a:cubicBezTo>
                  <a:pt x="21" y="56"/>
                  <a:pt x="21" y="55"/>
                  <a:pt x="20" y="55"/>
                </a:cubicBezTo>
                <a:cubicBezTo>
                  <a:pt x="21" y="55"/>
                  <a:pt x="22" y="54"/>
                  <a:pt x="22" y="53"/>
                </a:cubicBezTo>
                <a:cubicBezTo>
                  <a:pt x="22" y="50"/>
                  <a:pt x="22" y="50"/>
                  <a:pt x="22" y="50"/>
                </a:cubicBezTo>
                <a:cubicBezTo>
                  <a:pt x="27" y="51"/>
                  <a:pt x="33" y="52"/>
                  <a:pt x="39" y="52"/>
                </a:cubicBezTo>
                <a:cubicBezTo>
                  <a:pt x="51" y="52"/>
                  <a:pt x="64" y="48"/>
                  <a:pt x="64" y="42"/>
                </a:cubicBezTo>
                <a:cubicBezTo>
                  <a:pt x="64" y="17"/>
                  <a:pt x="64" y="17"/>
                  <a:pt x="64" y="17"/>
                </a:cubicBezTo>
                <a:cubicBezTo>
                  <a:pt x="72" y="15"/>
                  <a:pt x="72" y="15"/>
                  <a:pt x="72" y="15"/>
                </a:cubicBezTo>
                <a:cubicBezTo>
                  <a:pt x="74" y="14"/>
                  <a:pt x="75" y="13"/>
                  <a:pt x="75" y="12"/>
                </a:cubicBezTo>
                <a:cubicBezTo>
                  <a:pt x="75" y="12"/>
                  <a:pt x="74" y="10"/>
                  <a:pt x="72" y="10"/>
                </a:cubicBezTo>
                <a:close/>
                <a:moveTo>
                  <a:pt x="16" y="42"/>
                </a:moveTo>
                <a:cubicBezTo>
                  <a:pt x="16" y="19"/>
                  <a:pt x="16" y="19"/>
                  <a:pt x="16" y="19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45"/>
                  <a:pt x="18" y="45"/>
                  <a:pt x="18" y="45"/>
                </a:cubicBezTo>
                <a:cubicBezTo>
                  <a:pt x="17" y="44"/>
                  <a:pt x="16" y="43"/>
                  <a:pt x="16" y="42"/>
                </a:cubicBezTo>
                <a:close/>
                <a:moveTo>
                  <a:pt x="61" y="42"/>
                </a:moveTo>
                <a:cubicBezTo>
                  <a:pt x="61" y="45"/>
                  <a:pt x="53" y="49"/>
                  <a:pt x="39" y="49"/>
                </a:cubicBezTo>
                <a:cubicBezTo>
                  <a:pt x="32" y="49"/>
                  <a:pt x="26" y="48"/>
                  <a:pt x="22" y="46"/>
                </a:cubicBezTo>
                <a:cubicBezTo>
                  <a:pt x="22" y="21"/>
                  <a:pt x="22" y="21"/>
                  <a:pt x="22" y="21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6" y="25"/>
                  <a:pt x="37" y="25"/>
                </a:cubicBezTo>
                <a:cubicBezTo>
                  <a:pt x="39" y="25"/>
                  <a:pt x="41" y="24"/>
                  <a:pt x="42" y="24"/>
                </a:cubicBezTo>
                <a:cubicBezTo>
                  <a:pt x="61" y="18"/>
                  <a:pt x="61" y="18"/>
                  <a:pt x="61" y="18"/>
                </a:cubicBezTo>
                <a:lnTo>
                  <a:pt x="61" y="42"/>
                </a:lnTo>
                <a:close/>
                <a:moveTo>
                  <a:pt x="41" y="21"/>
                </a:moveTo>
                <a:cubicBezTo>
                  <a:pt x="39" y="22"/>
                  <a:pt x="36" y="22"/>
                  <a:pt x="34" y="21"/>
                </a:cubicBezTo>
                <a:cubicBezTo>
                  <a:pt x="26" y="19"/>
                  <a:pt x="26" y="19"/>
                  <a:pt x="26" y="1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3"/>
                  <a:pt x="39" y="12"/>
                </a:cubicBezTo>
                <a:cubicBezTo>
                  <a:pt x="39" y="11"/>
                  <a:pt x="38" y="10"/>
                  <a:pt x="37" y="11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5" y="12"/>
                  <a:pt x="5" y="12"/>
                  <a:pt x="5" y="12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9" y="3"/>
                  <a:pt x="41" y="4"/>
                </a:cubicBezTo>
                <a:cubicBezTo>
                  <a:pt x="70" y="12"/>
                  <a:pt x="70" y="12"/>
                  <a:pt x="70" y="12"/>
                </a:cubicBezTo>
                <a:lnTo>
                  <a:pt x="41" y="21"/>
                </a:lnTo>
                <a:close/>
                <a:moveTo>
                  <a:pt x="57" y="37"/>
                </a:moveTo>
                <a:cubicBezTo>
                  <a:pt x="57" y="24"/>
                  <a:pt x="57" y="24"/>
                  <a:pt x="57" y="24"/>
                </a:cubicBezTo>
                <a:cubicBezTo>
                  <a:pt x="57" y="23"/>
                  <a:pt x="57" y="23"/>
                  <a:pt x="58" y="23"/>
                </a:cubicBezTo>
                <a:cubicBezTo>
                  <a:pt x="58" y="23"/>
                  <a:pt x="59" y="23"/>
                  <a:pt x="59" y="24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8" y="38"/>
                  <a:pt x="58" y="38"/>
                </a:cubicBezTo>
                <a:cubicBezTo>
                  <a:pt x="57" y="38"/>
                  <a:pt x="57" y="37"/>
                  <a:pt x="57" y="37"/>
                </a:cubicBezTo>
                <a:close/>
                <a:moveTo>
                  <a:pt x="57" y="43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0"/>
                  <a:pt x="57" y="40"/>
                  <a:pt x="58" y="40"/>
                </a:cubicBezTo>
                <a:cubicBezTo>
                  <a:pt x="58" y="40"/>
                  <a:pt x="59" y="40"/>
                  <a:pt x="59" y="41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8" y="44"/>
                  <a:pt x="58" y="44"/>
                </a:cubicBezTo>
                <a:cubicBezTo>
                  <a:pt x="57" y="44"/>
                  <a:pt x="57" y="43"/>
                  <a:pt x="57" y="4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99F3C"/>
            </a:solidFill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72879" y="4178984"/>
            <a:ext cx="244827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</a:rPr>
              <a:t>исходные </a:t>
            </a:r>
            <a:r>
              <a:rPr lang="ru-RU" sz="1900" b="1" dirty="0" smtClean="0">
                <a:solidFill>
                  <a:schemeClr val="bg1"/>
                </a:solidFill>
              </a:rPr>
              <a:t>данные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ценности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мотивация образование</a:t>
            </a:r>
            <a:endParaRPr lang="ru-RU" sz="1900" b="1" dirty="0">
              <a:solidFill>
                <a:schemeClr val="bg1"/>
              </a:solidFill>
            </a:endParaRP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компетенции</a:t>
            </a: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flipV="1">
            <a:off x="1619647" y="1629361"/>
            <a:ext cx="1389137" cy="478892"/>
          </a:xfrm>
          <a:prstGeom prst="bentConnector3">
            <a:avLst>
              <a:gd name="adj1" fmla="val 378"/>
            </a:avLst>
          </a:prstGeom>
          <a:ln w="28575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/>
          <p:cNvSpPr/>
          <p:nvPr/>
        </p:nvSpPr>
        <p:spPr>
          <a:xfrm rot="5400000" flipH="1">
            <a:off x="2806920" y="1551957"/>
            <a:ext cx="270504" cy="15480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>
            <a:off x="6825208" y="1629360"/>
            <a:ext cx="1368152" cy="431488"/>
          </a:xfrm>
          <a:prstGeom prst="bentConnector3">
            <a:avLst>
              <a:gd name="adj1" fmla="val 101411"/>
            </a:avLst>
          </a:prstGeom>
          <a:ln w="28575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авнобедренный треугольник 51"/>
          <p:cNvSpPr/>
          <p:nvPr/>
        </p:nvSpPr>
        <p:spPr>
          <a:xfrm flipH="1" flipV="1">
            <a:off x="8094112" y="1961202"/>
            <a:ext cx="270504" cy="15480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68824" y="3789040"/>
            <a:ext cx="3346297" cy="0"/>
          </a:xfrm>
          <a:prstGeom prst="line">
            <a:avLst/>
          </a:prstGeom>
          <a:ln w="28575">
            <a:solidFill>
              <a:srgbClr val="F99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265783" y="6146140"/>
            <a:ext cx="21273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99F3C"/>
                </a:solidFill>
                <a:latin typeface="+mj-lt"/>
                <a:ea typeface="+mj-ea"/>
                <a:cs typeface="+mj-cs"/>
              </a:rPr>
              <a:t>РАБОТОДАТЕЛИ</a:t>
            </a:r>
            <a:endParaRPr lang="ru-RU" sz="2200" b="1" dirty="0">
              <a:solidFill>
                <a:srgbClr val="F99F3C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440832" y="6650196"/>
            <a:ext cx="3346297" cy="0"/>
          </a:xfrm>
          <a:prstGeom prst="line">
            <a:avLst/>
          </a:prstGeom>
          <a:ln w="28575">
            <a:solidFill>
              <a:srgbClr val="F99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125"/>
          <p:cNvSpPr>
            <a:spLocks noEditPoints="1"/>
          </p:cNvSpPr>
          <p:nvPr/>
        </p:nvSpPr>
        <p:spPr bwMode="auto">
          <a:xfrm>
            <a:off x="3851192" y="6172412"/>
            <a:ext cx="381728" cy="378341"/>
          </a:xfrm>
          <a:custGeom>
            <a:avLst/>
            <a:gdLst>
              <a:gd name="T0" fmla="*/ 60 w 71"/>
              <a:gd name="T1" fmla="*/ 10 h 68"/>
              <a:gd name="T2" fmla="*/ 54 w 71"/>
              <a:gd name="T3" fmla="*/ 10 h 68"/>
              <a:gd name="T4" fmla="*/ 50 w 71"/>
              <a:gd name="T5" fmla="*/ 10 h 68"/>
              <a:gd name="T6" fmla="*/ 45 w 71"/>
              <a:gd name="T7" fmla="*/ 1 h 68"/>
              <a:gd name="T8" fmla="*/ 27 w 71"/>
              <a:gd name="T9" fmla="*/ 0 h 68"/>
              <a:gd name="T10" fmla="*/ 21 w 71"/>
              <a:gd name="T11" fmla="*/ 6 h 68"/>
              <a:gd name="T12" fmla="*/ 18 w 71"/>
              <a:gd name="T13" fmla="*/ 10 h 68"/>
              <a:gd name="T14" fmla="*/ 11 w 71"/>
              <a:gd name="T15" fmla="*/ 10 h 68"/>
              <a:gd name="T16" fmla="*/ 6 w 71"/>
              <a:gd name="T17" fmla="*/ 10 h 68"/>
              <a:gd name="T18" fmla="*/ 0 w 71"/>
              <a:gd name="T19" fmla="*/ 62 h 68"/>
              <a:gd name="T20" fmla="*/ 64 w 71"/>
              <a:gd name="T21" fmla="*/ 68 h 68"/>
              <a:gd name="T22" fmla="*/ 71 w 71"/>
              <a:gd name="T23" fmla="*/ 17 h 68"/>
              <a:gd name="T24" fmla="*/ 3 w 71"/>
              <a:gd name="T25" fmla="*/ 36 h 68"/>
              <a:gd name="T26" fmla="*/ 31 w 71"/>
              <a:gd name="T27" fmla="*/ 37 h 68"/>
              <a:gd name="T28" fmla="*/ 31 w 71"/>
              <a:gd name="T29" fmla="*/ 46 h 68"/>
              <a:gd name="T30" fmla="*/ 38 w 71"/>
              <a:gd name="T31" fmla="*/ 47 h 68"/>
              <a:gd name="T32" fmla="*/ 39 w 71"/>
              <a:gd name="T33" fmla="*/ 38 h 68"/>
              <a:gd name="T34" fmla="*/ 64 w 71"/>
              <a:gd name="T35" fmla="*/ 37 h 68"/>
              <a:gd name="T36" fmla="*/ 68 w 71"/>
              <a:gd name="T37" fmla="*/ 62 h 68"/>
              <a:gd name="T38" fmla="*/ 6 w 71"/>
              <a:gd name="T39" fmla="*/ 65 h 68"/>
              <a:gd name="T40" fmla="*/ 3 w 71"/>
              <a:gd name="T41" fmla="*/ 36 h 68"/>
              <a:gd name="T42" fmla="*/ 68 w 71"/>
              <a:gd name="T43" fmla="*/ 17 h 68"/>
              <a:gd name="T44" fmla="*/ 64 w 71"/>
              <a:gd name="T45" fmla="*/ 35 h 68"/>
              <a:gd name="T46" fmla="*/ 39 w 71"/>
              <a:gd name="T47" fmla="*/ 34 h 68"/>
              <a:gd name="T48" fmla="*/ 38 w 71"/>
              <a:gd name="T49" fmla="*/ 32 h 68"/>
              <a:gd name="T50" fmla="*/ 31 w 71"/>
              <a:gd name="T51" fmla="*/ 34 h 68"/>
              <a:gd name="T52" fmla="*/ 31 w 71"/>
              <a:gd name="T53" fmla="*/ 35 h 68"/>
              <a:gd name="T54" fmla="*/ 3 w 71"/>
              <a:gd name="T55" fmla="*/ 32 h 68"/>
              <a:gd name="T56" fmla="*/ 6 w 71"/>
              <a:gd name="T57" fmla="*/ 13 h 68"/>
              <a:gd name="T58" fmla="*/ 33 w 71"/>
              <a:gd name="T59" fmla="*/ 39 h 68"/>
              <a:gd name="T60" fmla="*/ 37 w 71"/>
              <a:gd name="T61" fmla="*/ 45 h 68"/>
              <a:gd name="T62" fmla="*/ 33 w 71"/>
              <a:gd name="T63" fmla="*/ 39 h 68"/>
              <a:gd name="T64" fmla="*/ 26 w 71"/>
              <a:gd name="T65" fmla="*/ 4 h 68"/>
              <a:gd name="T66" fmla="*/ 43 w 71"/>
              <a:gd name="T67" fmla="*/ 5 h 68"/>
              <a:gd name="T68" fmla="*/ 47 w 71"/>
              <a:gd name="T69" fmla="*/ 6 h 68"/>
              <a:gd name="T70" fmla="*/ 43 w 71"/>
              <a:gd name="T71" fmla="*/ 10 h 68"/>
              <a:gd name="T72" fmla="*/ 29 w 71"/>
              <a:gd name="T73" fmla="*/ 10 h 68"/>
              <a:gd name="T74" fmla="*/ 24 w 71"/>
              <a:gd name="T75" fmla="*/ 10 h 68"/>
              <a:gd name="T76" fmla="*/ 7 w 71"/>
              <a:gd name="T77" fmla="*/ 15 h 68"/>
              <a:gd name="T78" fmla="*/ 18 w 71"/>
              <a:gd name="T79" fmla="*/ 16 h 68"/>
              <a:gd name="T80" fmla="*/ 7 w 71"/>
              <a:gd name="T81" fmla="*/ 17 h 68"/>
              <a:gd name="T82" fmla="*/ 6 w 71"/>
              <a:gd name="T83" fmla="*/ 26 h 68"/>
              <a:gd name="T84" fmla="*/ 5 w 71"/>
              <a:gd name="T85" fmla="*/ 17 h 68"/>
              <a:gd name="T86" fmla="*/ 53 w 71"/>
              <a:gd name="T87" fmla="*/ 63 h 68"/>
              <a:gd name="T88" fmla="*/ 64 w 71"/>
              <a:gd name="T89" fmla="*/ 62 h 68"/>
              <a:gd name="T90" fmla="*/ 65 w 71"/>
              <a:gd name="T91" fmla="*/ 53 h 68"/>
              <a:gd name="T92" fmla="*/ 66 w 71"/>
              <a:gd name="T93" fmla="*/ 62 h 68"/>
              <a:gd name="T94" fmla="*/ 54 w 71"/>
              <a:gd name="T95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1" h="68">
                <a:moveTo>
                  <a:pt x="64" y="10"/>
                </a:move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10"/>
                  <a:pt x="59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0"/>
                  <a:pt x="52" y="10"/>
                  <a:pt x="52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4"/>
                  <a:pt x="48" y="2"/>
                  <a:pt x="45" y="1"/>
                </a:cubicBezTo>
                <a:cubicBezTo>
                  <a:pt x="45" y="1"/>
                  <a:pt x="44" y="0"/>
                  <a:pt x="4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6" y="1"/>
                  <a:pt x="26" y="1"/>
                </a:cubicBezTo>
                <a:cubicBezTo>
                  <a:pt x="23" y="2"/>
                  <a:pt x="21" y="4"/>
                  <a:pt x="21" y="6"/>
                </a:cubicBezTo>
                <a:cubicBezTo>
                  <a:pt x="21" y="10"/>
                  <a:pt x="21" y="10"/>
                  <a:pt x="21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0" y="10"/>
                  <a:pt x="1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3"/>
                  <a:pt x="0" y="1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6"/>
                  <a:pt x="3" y="68"/>
                  <a:pt x="6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8" y="68"/>
                  <a:pt x="71" y="66"/>
                  <a:pt x="71" y="62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3"/>
                  <a:pt x="68" y="10"/>
                  <a:pt x="64" y="10"/>
                </a:cubicBezTo>
                <a:close/>
                <a:moveTo>
                  <a:pt x="3" y="36"/>
                </a:moveTo>
                <a:cubicBezTo>
                  <a:pt x="4" y="37"/>
                  <a:pt x="5" y="37"/>
                  <a:pt x="6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6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7"/>
                  <a:pt x="39" y="37"/>
                  <a:pt x="39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5" y="37"/>
                  <a:pt x="67" y="37"/>
                  <a:pt x="68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4"/>
                  <a:pt x="66" y="65"/>
                  <a:pt x="64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5" y="65"/>
                  <a:pt x="3" y="64"/>
                  <a:pt x="3" y="62"/>
                </a:cubicBezTo>
                <a:lnTo>
                  <a:pt x="3" y="36"/>
                </a:lnTo>
                <a:close/>
                <a:moveTo>
                  <a:pt x="64" y="13"/>
                </a:moveTo>
                <a:cubicBezTo>
                  <a:pt x="66" y="13"/>
                  <a:pt x="68" y="15"/>
                  <a:pt x="68" y="17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6" y="35"/>
                  <a:pt x="64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3"/>
                  <a:pt x="39" y="32"/>
                  <a:pt x="38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1" y="33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5"/>
                  <a:pt x="31" y="35"/>
                  <a:pt x="31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3" y="34"/>
                  <a:pt x="3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5"/>
                  <a:pt x="5" y="13"/>
                  <a:pt x="6" y="13"/>
                </a:cubicBezTo>
                <a:lnTo>
                  <a:pt x="64" y="13"/>
                </a:lnTo>
                <a:close/>
                <a:moveTo>
                  <a:pt x="33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7" y="45"/>
                  <a:pt x="37" y="45"/>
                  <a:pt x="37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39"/>
                </a:lnTo>
                <a:close/>
                <a:moveTo>
                  <a:pt x="24" y="6"/>
                </a:moveTo>
                <a:cubicBezTo>
                  <a:pt x="24" y="5"/>
                  <a:pt x="25" y="5"/>
                  <a:pt x="26" y="4"/>
                </a:cubicBezTo>
                <a:cubicBezTo>
                  <a:pt x="26" y="5"/>
                  <a:pt x="27" y="5"/>
                  <a:pt x="27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4" y="5"/>
                  <a:pt x="45" y="4"/>
                </a:cubicBezTo>
                <a:cubicBezTo>
                  <a:pt x="46" y="5"/>
                  <a:pt x="47" y="5"/>
                  <a:pt x="47" y="6"/>
                </a:cubicBezTo>
                <a:cubicBezTo>
                  <a:pt x="47" y="10"/>
                  <a:pt x="47" y="10"/>
                  <a:pt x="47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2" y="10"/>
                  <a:pt x="41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6"/>
                </a:lnTo>
                <a:close/>
                <a:moveTo>
                  <a:pt x="7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17"/>
                  <a:pt x="18" y="17"/>
                  <a:pt x="1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6" y="26"/>
                  <a:pt x="6" y="26"/>
                </a:cubicBezTo>
                <a:cubicBezTo>
                  <a:pt x="5" y="26"/>
                  <a:pt x="5" y="26"/>
                  <a:pt x="5" y="25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6" y="15"/>
                  <a:pt x="7" y="15"/>
                </a:cubicBezTo>
                <a:close/>
                <a:moveTo>
                  <a:pt x="53" y="63"/>
                </a:moveTo>
                <a:cubicBezTo>
                  <a:pt x="53" y="62"/>
                  <a:pt x="53" y="62"/>
                  <a:pt x="54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3"/>
                  <a:pt x="64" y="53"/>
                  <a:pt x="65" y="53"/>
                </a:cubicBezTo>
                <a:cubicBezTo>
                  <a:pt x="65" y="53"/>
                  <a:pt x="66" y="53"/>
                  <a:pt x="66" y="54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3"/>
                  <a:pt x="65" y="64"/>
                  <a:pt x="6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3"/>
                  <a:pt x="53" y="63"/>
                </a:cubicBezTo>
                <a:close/>
              </a:path>
            </a:pathLst>
          </a:custGeom>
          <a:solidFill>
            <a:srgbClr val="F99F3C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Равнобедренный треугольник 60"/>
          <p:cNvSpPr/>
          <p:nvPr/>
        </p:nvSpPr>
        <p:spPr>
          <a:xfrm flipH="1">
            <a:off x="4861952" y="3907435"/>
            <a:ext cx="360040" cy="206049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00071" rIns="800071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62" name="Равнобедренный треугольник 61"/>
          <p:cNvSpPr/>
          <p:nvPr/>
        </p:nvSpPr>
        <p:spPr>
          <a:xfrm flipH="1" flipV="1">
            <a:off x="4396236" y="5777773"/>
            <a:ext cx="360040" cy="206049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00071" rIns="800071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64" name="Равнобедренный треугольник 63"/>
          <p:cNvSpPr/>
          <p:nvPr/>
        </p:nvSpPr>
        <p:spPr>
          <a:xfrm flipH="1">
            <a:off x="5313040" y="5924446"/>
            <a:ext cx="360040" cy="206049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00071" rIns="800071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65" name="Прямоугольник 64"/>
          <p:cNvSpPr/>
          <p:nvPr/>
        </p:nvSpPr>
        <p:spPr>
          <a:xfrm>
            <a:off x="725381" y="5512188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Колледжи и вузы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515048" y="5381139"/>
            <a:ext cx="1646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общественные</a:t>
            </a:r>
          </a:p>
          <a:p>
            <a:pPr algn="ctr"/>
            <a:r>
              <a:rPr lang="ru-RU" dirty="0" smtClean="0"/>
              <a:t>организации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3080793" y="3903739"/>
            <a:ext cx="432047" cy="1161107"/>
          </a:xfrm>
          <a:prstGeom prst="straightConnector1">
            <a:avLst/>
          </a:prstGeom>
          <a:ln w="28575">
            <a:solidFill>
              <a:srgbClr val="F99F3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Равнобедренный треугольник 71"/>
          <p:cNvSpPr/>
          <p:nvPr/>
        </p:nvSpPr>
        <p:spPr>
          <a:xfrm rot="1149228" flipH="1" flipV="1">
            <a:off x="2945540" y="4981489"/>
            <a:ext cx="270504" cy="154807"/>
          </a:xfrm>
          <a:prstGeom prst="triangle">
            <a:avLst/>
          </a:prstGeom>
          <a:solidFill>
            <a:srgbClr val="F99F3C"/>
          </a:solidFill>
          <a:ln>
            <a:solidFill>
              <a:srgbClr val="F99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6353298" y="3867496"/>
            <a:ext cx="689405" cy="1247570"/>
          </a:xfrm>
          <a:prstGeom prst="straightConnector1">
            <a:avLst/>
          </a:prstGeom>
          <a:ln w="28575">
            <a:solidFill>
              <a:srgbClr val="F99F3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Равнобедренный треугольник 75"/>
          <p:cNvSpPr/>
          <p:nvPr/>
        </p:nvSpPr>
        <p:spPr>
          <a:xfrm rot="19877457" flipH="1" flipV="1">
            <a:off x="6875304" y="5004099"/>
            <a:ext cx="270504" cy="154807"/>
          </a:xfrm>
          <a:prstGeom prst="triangle">
            <a:avLst/>
          </a:prstGeom>
          <a:solidFill>
            <a:srgbClr val="F99F3C"/>
          </a:solidFill>
          <a:ln>
            <a:solidFill>
              <a:srgbClr val="F99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Соединительная линия уступом 76"/>
          <p:cNvCxnSpPr/>
          <p:nvPr/>
        </p:nvCxnSpPr>
        <p:spPr>
          <a:xfrm>
            <a:off x="1835671" y="6361582"/>
            <a:ext cx="1389137" cy="289722"/>
          </a:xfrm>
          <a:prstGeom prst="bentConnector3">
            <a:avLst>
              <a:gd name="adj1" fmla="val 115"/>
            </a:avLst>
          </a:prstGeom>
          <a:ln w="28575">
            <a:solidFill>
              <a:srgbClr val="F99F3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Равнобедренный треугольник 79"/>
          <p:cNvSpPr/>
          <p:nvPr/>
        </p:nvSpPr>
        <p:spPr>
          <a:xfrm rot="10800000" flipH="1" flipV="1">
            <a:off x="1700419" y="6284179"/>
            <a:ext cx="270504" cy="154807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Соединительная линия уступом 80"/>
          <p:cNvCxnSpPr/>
          <p:nvPr/>
        </p:nvCxnSpPr>
        <p:spPr>
          <a:xfrm flipH="1">
            <a:off x="6867515" y="6374821"/>
            <a:ext cx="1389137" cy="289722"/>
          </a:xfrm>
          <a:prstGeom prst="bentConnector3">
            <a:avLst>
              <a:gd name="adj1" fmla="val 115"/>
            </a:avLst>
          </a:prstGeom>
          <a:ln w="28575">
            <a:solidFill>
              <a:srgbClr val="F99F3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Равнобедренный треугольник 81"/>
          <p:cNvSpPr/>
          <p:nvPr/>
        </p:nvSpPr>
        <p:spPr>
          <a:xfrm rot="10800000" flipV="1">
            <a:off x="8121400" y="6297418"/>
            <a:ext cx="270504" cy="154807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1864106" flipH="1" flipV="1">
            <a:off x="3369394" y="3876871"/>
            <a:ext cx="270504" cy="154807"/>
          </a:xfrm>
          <a:prstGeom prst="triangle">
            <a:avLst/>
          </a:prstGeom>
          <a:solidFill>
            <a:srgbClr val="F99F3C"/>
          </a:solidFill>
          <a:ln>
            <a:solidFill>
              <a:srgbClr val="F99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9118876" flipH="1" flipV="1">
            <a:off x="6257908" y="3830030"/>
            <a:ext cx="270504" cy="154807"/>
          </a:xfrm>
          <a:prstGeom prst="triangle">
            <a:avLst/>
          </a:prstGeom>
          <a:solidFill>
            <a:srgbClr val="F99F3C"/>
          </a:solidFill>
          <a:ln>
            <a:solidFill>
              <a:srgbClr val="F99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 flipH="1">
            <a:off x="3098701" y="6564292"/>
            <a:ext cx="270504" cy="154807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>
            <a:off x="6767360" y="6572792"/>
            <a:ext cx="270504" cy="154807"/>
          </a:xfrm>
          <a:prstGeom prst="triangle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10152" y="6356351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5282" y="928670"/>
            <a:ext cx="8558692" cy="41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EA5141"/>
                </a:solidFill>
                <a:latin typeface="+mj-lt"/>
              </a:rPr>
              <a:t>Категории учащихся и студентов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63290661"/>
              </p:ext>
            </p:extLst>
          </p:nvPr>
        </p:nvGraphicFramePr>
        <p:xfrm>
          <a:off x="738158" y="1556792"/>
          <a:ext cx="8823354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2481" y="1"/>
            <a:ext cx="9466866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Целевая аудитория модели и описание технологии учета ее возрастных особенностей </a:t>
            </a:r>
          </a:p>
        </p:txBody>
      </p:sp>
    </p:spTree>
    <p:extLst>
      <p:ext uri="{BB962C8B-B14F-4D97-AF65-F5344CB8AC3E}">
        <p14:creationId xmlns:p14="http://schemas.microsoft.com/office/powerpoint/2010/main" val="6040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10152" y="6381328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283"/>
            <a:ext cx="8208912" cy="90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9" y="-27384"/>
            <a:ext cx="969879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3044538" y="3252950"/>
            <a:ext cx="6857717" cy="352381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ru-RU" sz="2000" b="1" dirty="0">
                <a:latin typeface="Century Gothic" panose="020B0502020202020204" pitchFamily="34" charset="0"/>
              </a:rPr>
              <a:t>Взаимодействие участников сети</a:t>
            </a:r>
          </a:p>
        </p:txBody>
      </p:sp>
    </p:spTree>
    <p:extLst>
      <p:ext uri="{BB962C8B-B14F-4D97-AF65-F5344CB8AC3E}">
        <p14:creationId xmlns:p14="http://schemas.microsoft.com/office/powerpoint/2010/main" val="41974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480" y="0"/>
            <a:ext cx="9578617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48570"/>
            <a:ext cx="896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Созданная интерактивная сеть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Траектория.онлайн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10152" y="6356351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00872" y="2950429"/>
            <a:ext cx="22436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http://set.effecton.ru</a:t>
            </a:r>
            <a:r>
              <a:rPr lang="ru-RU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8950" y="906090"/>
            <a:ext cx="8247472" cy="4073971"/>
            <a:chOff x="488504" y="843440"/>
            <a:chExt cx="8247472" cy="407397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3198" r="5938"/>
            <a:stretch/>
          </p:blipFill>
          <p:spPr>
            <a:xfrm>
              <a:off x="488504" y="843440"/>
              <a:ext cx="8247472" cy="407397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512" y="843440"/>
              <a:ext cx="1586741" cy="713352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756956" y="5017333"/>
            <a:ext cx="7205834" cy="1639066"/>
            <a:chOff x="756956" y="5017333"/>
            <a:chExt cx="7205834" cy="163906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/>
            <a:srcRect l="6641" t="56553" r="14772" b="11205"/>
            <a:stretch/>
          </p:blipFill>
          <p:spPr>
            <a:xfrm>
              <a:off x="798950" y="5337470"/>
              <a:ext cx="7163840" cy="13189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6956" y="5017333"/>
              <a:ext cx="3993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Проекты помощи в выборе профессии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77136" y="3865086"/>
            <a:ext cx="3529945" cy="2673827"/>
            <a:chOff x="6495602" y="-2828862"/>
            <a:chExt cx="7365939" cy="231988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95602" y="-2828862"/>
              <a:ext cx="7365939" cy="23198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7158958" y="-2417280"/>
              <a:ext cx="6482742" cy="14398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</a:rPr>
                <a:t>В </a:t>
              </a:r>
              <a:r>
                <a:rPr lang="ru-RU" sz="1200" i="1" dirty="0">
                  <a:solidFill>
                    <a:schemeClr val="tx1"/>
                  </a:solidFill>
                </a:rPr>
                <a:t>состав </a:t>
              </a:r>
              <a:r>
                <a:rPr lang="ru-RU" sz="1200" b="1" dirty="0">
                  <a:solidFill>
                    <a:schemeClr val="tx1"/>
                  </a:solidFill>
                </a:rPr>
                <a:t>созданной интерактивной сети </a:t>
              </a:r>
              <a:r>
                <a:rPr lang="ru-RU" sz="1200" dirty="0">
                  <a:solidFill>
                    <a:schemeClr val="tx1"/>
                  </a:solidFill>
                </a:rPr>
                <a:t>входят: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1243</a:t>
              </a:r>
              <a:r>
                <a:rPr lang="ru-RU" sz="1200" dirty="0">
                  <a:solidFill>
                    <a:schemeClr val="tx1"/>
                  </a:solidFill>
                </a:rPr>
                <a:t> образовательных организаций высшего образования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1198</a:t>
              </a:r>
              <a:r>
                <a:rPr lang="ru-RU" sz="1200" dirty="0">
                  <a:solidFill>
                    <a:schemeClr val="tx1"/>
                  </a:solidFill>
                </a:rPr>
                <a:t> образовательных организаций среднего  профессионального образования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30 </a:t>
              </a:r>
              <a:r>
                <a:rPr lang="ru-RU" sz="1200" dirty="0">
                  <a:solidFill>
                    <a:schemeClr val="tx1"/>
                  </a:solidFill>
                </a:rPr>
                <a:t>образовательных организаций дополнительного образования (в том числе - негосударственные)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60 </a:t>
              </a:r>
              <a:r>
                <a:rPr lang="ru-RU" sz="1200" dirty="0">
                  <a:solidFill>
                    <a:schemeClr val="tx1"/>
                  </a:solidFill>
                </a:rPr>
                <a:t>организаций отдыха детей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3 </a:t>
              </a:r>
              <a:r>
                <a:rPr lang="ru-RU" sz="1200" dirty="0">
                  <a:solidFill>
                    <a:schemeClr val="tx1"/>
                  </a:solidFill>
                </a:rPr>
                <a:t>наиболее успешных проекта помощи в выборе профессии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100 </a:t>
              </a:r>
              <a:r>
                <a:rPr lang="ru-RU" sz="1200" dirty="0">
                  <a:solidFill>
                    <a:schemeClr val="tx1"/>
                  </a:solidFill>
                </a:rPr>
                <a:t>организаций работодателей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10152" y="6356351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pPr/>
              <a:t>6</a:t>
            </a:fld>
            <a:endParaRPr lang="uk-UA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44799" y="925880"/>
            <a:ext cx="4822724" cy="5399749"/>
            <a:chOff x="560512" y="924170"/>
            <a:chExt cx="4822724" cy="53997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/>
            <a:srcRect l="5635" b="54955"/>
            <a:stretch/>
          </p:blipFill>
          <p:spPr>
            <a:xfrm>
              <a:off x="560512" y="924170"/>
              <a:ext cx="4822724" cy="5399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685" y="1274826"/>
              <a:ext cx="883283" cy="4452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/>
          <a:srcRect l="10762" r="11750"/>
          <a:stretch/>
        </p:blipFill>
        <p:spPr>
          <a:xfrm>
            <a:off x="4592960" y="3007931"/>
            <a:ext cx="489654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4"/>
          <p:cNvSpPr/>
          <p:nvPr/>
        </p:nvSpPr>
        <p:spPr>
          <a:xfrm>
            <a:off x="5457056" y="836712"/>
            <a:ext cx="4191062" cy="20083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Ресурс содержит: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30 </a:t>
            </a:r>
            <a:r>
              <a:rPr lang="ru-RU" sz="1400" dirty="0">
                <a:solidFill>
                  <a:schemeClr val="tx1"/>
                </a:solidFill>
              </a:rPr>
              <a:t>методик онлайн психодиагностики, обеспечивающих построение индивидуальных </a:t>
            </a:r>
            <a:r>
              <a:rPr lang="ru-RU" sz="1400" dirty="0" err="1">
                <a:solidFill>
                  <a:schemeClr val="tx1"/>
                </a:solidFill>
              </a:rPr>
              <a:t>социализационных</a:t>
            </a:r>
            <a:r>
              <a:rPr lang="ru-RU" sz="1400" dirty="0">
                <a:solidFill>
                  <a:schemeClr val="tx1"/>
                </a:solidFill>
              </a:rPr>
              <a:t> траекторий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</a:rPr>
              <a:t>100 </a:t>
            </a:r>
            <a:r>
              <a:rPr lang="ru-RU" sz="1400" kern="1200" dirty="0">
                <a:solidFill>
                  <a:schemeClr val="tx1"/>
                </a:solidFill>
              </a:rPr>
              <a:t>организаций высшего образования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</a:rPr>
              <a:t>50 </a:t>
            </a:r>
            <a:r>
              <a:rPr lang="ru-RU" sz="1400" dirty="0">
                <a:solidFill>
                  <a:schemeClr val="tx1"/>
                </a:solidFill>
              </a:rPr>
              <a:t>организаций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СПО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</a:rPr>
              <a:t>100 </a:t>
            </a:r>
            <a:r>
              <a:rPr lang="ru-RU" sz="1400" kern="1200" dirty="0">
                <a:solidFill>
                  <a:schemeClr val="tx1"/>
                </a:solidFill>
              </a:rPr>
              <a:t>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35389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04735" y="-43366"/>
            <a:ext cx="5716617" cy="95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0" y="-27384"/>
            <a:ext cx="97007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2606295" y="3670864"/>
            <a:ext cx="5993903" cy="380368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ru-RU" sz="2000" b="1" dirty="0">
                <a:latin typeface="Century Gothic" panose="020B0502020202020204" pitchFamily="34" charset="0"/>
              </a:rPr>
              <a:t>Алгоритм работы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7706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0712" y="-27384"/>
            <a:ext cx="583264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-27384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0712" y="0"/>
            <a:ext cx="576064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-27384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3079</TotalTime>
  <Words>486</Words>
  <Application>Microsoft Office PowerPoint</Application>
  <PresentationFormat>Лист A4 (210x297 мм)</PresentationFormat>
  <Paragraphs>96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94</cp:revision>
  <dcterms:created xsi:type="dcterms:W3CDTF">2015-07-31T19:20:11Z</dcterms:created>
  <dcterms:modified xsi:type="dcterms:W3CDTF">2017-12-14T09:47:29Z</dcterms:modified>
</cp:coreProperties>
</file>